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5143500" cx="9144000"/>
  <p:notesSz cx="6858000" cy="9144000"/>
  <p:embeddedFontLst>
    <p:embeddedFont>
      <p:font typeface="Inter"/>
      <p:regular r:id="rId53"/>
      <p:bold r:id="rId54"/>
      <p:italic r:id="rId55"/>
      <p:boldItalic r:id="rId56"/>
    </p:embeddedFont>
    <p:embeddedFont>
      <p:font typeface="Montserrat Light"/>
      <p:regular r:id="rId57"/>
      <p:bold r:id="rId58"/>
      <p:italic r:id="rId59"/>
      <p:boldItalic r:id="rId60"/>
    </p:embeddedFont>
    <p:embeddedFont>
      <p:font typeface="Mona Sans Medium"/>
      <p:regular r:id="rId61"/>
      <p:bold r:id="rId62"/>
      <p:italic r:id="rId63"/>
      <p:boldItalic r:id="rId64"/>
    </p:embeddedFont>
    <p:embeddedFont>
      <p:font typeface="Chakra Petch SemiBold"/>
      <p:regular r:id="rId65"/>
      <p:bold r:id="rId66"/>
      <p:italic r:id="rId67"/>
      <p:boldItalic r:id="rId68"/>
    </p:embeddedFont>
    <p:embeddedFont>
      <p:font typeface="Archivo"/>
      <p:regular r:id="rId69"/>
      <p:bold r:id="rId70"/>
      <p:italic r:id="rId71"/>
      <p:boldItalic r:id="rId72"/>
    </p:embeddedFont>
    <p:embeddedFont>
      <p:font typeface="Montserrat SemiBold"/>
      <p:regular r:id="rId73"/>
      <p:bold r:id="rId74"/>
      <p:italic r:id="rId75"/>
      <p:boldItalic r:id="rId76"/>
    </p:embeddedFont>
    <p:embeddedFont>
      <p:font typeface="Montserrat"/>
      <p:regular r:id="rId77"/>
      <p:bold r:id="rId78"/>
      <p:italic r:id="rId79"/>
      <p:boldItalic r:id="rId80"/>
    </p:embeddedFont>
    <p:embeddedFont>
      <p:font typeface="Montserrat Medium"/>
      <p:regular r:id="rId81"/>
      <p:bold r:id="rId82"/>
      <p:italic r:id="rId83"/>
      <p:boldItalic r:id="rId84"/>
    </p:embeddedFont>
    <p:embeddedFont>
      <p:font typeface="Darker Grotesque"/>
      <p:regular r:id="rId85"/>
      <p:bold r:id="rId86"/>
    </p:embeddedFont>
    <p:embeddedFont>
      <p:font typeface="Albert Sans"/>
      <p:regular r:id="rId87"/>
      <p:bold r:id="rId88"/>
      <p:italic r:id="rId89"/>
      <p:boldItalic r:id="rId90"/>
    </p:embeddedFont>
    <p:embeddedFont>
      <p:font typeface="DM Sans"/>
      <p:regular r:id="rId91"/>
      <p:bold r:id="rId92"/>
      <p:italic r:id="rId93"/>
      <p:boldItalic r:id="rId94"/>
    </p:embeddedFont>
    <p:embeddedFont>
      <p:font typeface="Open Sans"/>
      <p:regular r:id="rId95"/>
      <p:bold r:id="rId96"/>
      <p:italic r:id="rId97"/>
      <p:boldItalic r:id="rId9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OpenSans-regular.fntdata"/><Relationship Id="rId94" Type="http://schemas.openxmlformats.org/officeDocument/2006/relationships/font" Target="fonts/DMSans-boldItalic.fntdata"/><Relationship Id="rId97" Type="http://schemas.openxmlformats.org/officeDocument/2006/relationships/font" Target="fonts/OpenSans-italic.fntdata"/><Relationship Id="rId96" Type="http://schemas.openxmlformats.org/officeDocument/2006/relationships/font" Target="fonts/OpenSans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98" Type="http://schemas.openxmlformats.org/officeDocument/2006/relationships/font" Target="fonts/Open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font" Target="fonts/DMSans-regular.fntdata"/><Relationship Id="rId90" Type="http://schemas.openxmlformats.org/officeDocument/2006/relationships/font" Target="fonts/AlbertSans-boldItalic.fntdata"/><Relationship Id="rId93" Type="http://schemas.openxmlformats.org/officeDocument/2006/relationships/font" Target="fonts/DMSans-italic.fntdata"/><Relationship Id="rId92" Type="http://schemas.openxmlformats.org/officeDocument/2006/relationships/font" Target="fonts/DMSans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font" Target="fonts/MontserratMedium-boldItalic.fntdata"/><Relationship Id="rId83" Type="http://schemas.openxmlformats.org/officeDocument/2006/relationships/font" Target="fonts/MontserratMedium-italic.fntdata"/><Relationship Id="rId86" Type="http://schemas.openxmlformats.org/officeDocument/2006/relationships/font" Target="fonts/DarkerGrotesque-bold.fntdata"/><Relationship Id="rId85" Type="http://schemas.openxmlformats.org/officeDocument/2006/relationships/font" Target="fonts/DarkerGrotesque-regular.fntdata"/><Relationship Id="rId88" Type="http://schemas.openxmlformats.org/officeDocument/2006/relationships/font" Target="fonts/AlbertSans-bold.fntdata"/><Relationship Id="rId87" Type="http://schemas.openxmlformats.org/officeDocument/2006/relationships/font" Target="fonts/AlbertSans-regular.fntdata"/><Relationship Id="rId89" Type="http://schemas.openxmlformats.org/officeDocument/2006/relationships/font" Target="fonts/AlbertSans-italic.fntdata"/><Relationship Id="rId80" Type="http://schemas.openxmlformats.org/officeDocument/2006/relationships/font" Target="fonts/Montserrat-boldItalic.fntdata"/><Relationship Id="rId82" Type="http://schemas.openxmlformats.org/officeDocument/2006/relationships/font" Target="fonts/MontserratMedium-bold.fntdata"/><Relationship Id="rId81" Type="http://schemas.openxmlformats.org/officeDocument/2006/relationships/font" Target="fonts/Montserrat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MontserratSemiBold-regular.fntdata"/><Relationship Id="rId72" Type="http://schemas.openxmlformats.org/officeDocument/2006/relationships/font" Target="fonts/Archivo-boldItalic.fntdata"/><Relationship Id="rId75" Type="http://schemas.openxmlformats.org/officeDocument/2006/relationships/font" Target="fonts/MontserratSemiBold-italic.fntdata"/><Relationship Id="rId74" Type="http://schemas.openxmlformats.org/officeDocument/2006/relationships/font" Target="fonts/MontserratSemiBold-bold.fntdata"/><Relationship Id="rId77" Type="http://schemas.openxmlformats.org/officeDocument/2006/relationships/font" Target="fonts/Montserrat-regular.fntdata"/><Relationship Id="rId76" Type="http://schemas.openxmlformats.org/officeDocument/2006/relationships/font" Target="fonts/MontserratSemiBold-boldItalic.fntdata"/><Relationship Id="rId79" Type="http://schemas.openxmlformats.org/officeDocument/2006/relationships/font" Target="fonts/Montserrat-italic.fntdata"/><Relationship Id="rId78" Type="http://schemas.openxmlformats.org/officeDocument/2006/relationships/font" Target="fonts/Montserrat-bold.fntdata"/><Relationship Id="rId71" Type="http://schemas.openxmlformats.org/officeDocument/2006/relationships/font" Target="fonts/Archivo-italic.fntdata"/><Relationship Id="rId70" Type="http://schemas.openxmlformats.org/officeDocument/2006/relationships/font" Target="fonts/Archivo-bold.fntdata"/><Relationship Id="rId62" Type="http://schemas.openxmlformats.org/officeDocument/2006/relationships/font" Target="fonts/MonaSansMedium-bold.fntdata"/><Relationship Id="rId61" Type="http://schemas.openxmlformats.org/officeDocument/2006/relationships/font" Target="fonts/MonaSansMedium-regular.fntdata"/><Relationship Id="rId64" Type="http://schemas.openxmlformats.org/officeDocument/2006/relationships/font" Target="fonts/MonaSansMedium-boldItalic.fntdata"/><Relationship Id="rId63" Type="http://schemas.openxmlformats.org/officeDocument/2006/relationships/font" Target="fonts/MonaSansMedium-italic.fntdata"/><Relationship Id="rId66" Type="http://schemas.openxmlformats.org/officeDocument/2006/relationships/font" Target="fonts/ChakraPetchSemiBold-bold.fntdata"/><Relationship Id="rId65" Type="http://schemas.openxmlformats.org/officeDocument/2006/relationships/font" Target="fonts/ChakraPetchSemiBold-regular.fntdata"/><Relationship Id="rId68" Type="http://schemas.openxmlformats.org/officeDocument/2006/relationships/font" Target="fonts/ChakraPetchSemiBold-boldItalic.fntdata"/><Relationship Id="rId67" Type="http://schemas.openxmlformats.org/officeDocument/2006/relationships/font" Target="fonts/ChakraPetchSemiBold-italic.fntdata"/><Relationship Id="rId60" Type="http://schemas.openxmlformats.org/officeDocument/2006/relationships/font" Target="fonts/MontserratLight-boldItalic.fntdata"/><Relationship Id="rId69" Type="http://schemas.openxmlformats.org/officeDocument/2006/relationships/font" Target="fonts/Archivo-regular.fntdata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Inter-regular.fntdata"/><Relationship Id="rId52" Type="http://schemas.openxmlformats.org/officeDocument/2006/relationships/slide" Target="slides/slide47.xml"/><Relationship Id="rId55" Type="http://schemas.openxmlformats.org/officeDocument/2006/relationships/font" Target="fonts/Inter-italic.fntdata"/><Relationship Id="rId54" Type="http://schemas.openxmlformats.org/officeDocument/2006/relationships/font" Target="fonts/Inter-bold.fntdata"/><Relationship Id="rId57" Type="http://schemas.openxmlformats.org/officeDocument/2006/relationships/font" Target="fonts/MontserratLight-regular.fntdata"/><Relationship Id="rId56" Type="http://schemas.openxmlformats.org/officeDocument/2006/relationships/font" Target="fonts/Inter-boldItalic.fntdata"/><Relationship Id="rId59" Type="http://schemas.openxmlformats.org/officeDocument/2006/relationships/font" Target="fonts/MontserratLight-italic.fntdata"/><Relationship Id="rId58" Type="http://schemas.openxmlformats.org/officeDocument/2006/relationships/font" Target="fonts/MontserratLigh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d404890b01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d404890b01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bcd6596de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bcd6596de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bcd6596de6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bcd6596de6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bcd6596de6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bcd6596de6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bcd6596de6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bcd6596de6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bcd6596de6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bcd6596de6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bcd6596de6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bcd6596de6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bcd6596de6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bcd6596de6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bea8b201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bea8b201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bcd6596de6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bcd6596de6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c65bd1b1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c65bd1b1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bcd6596de6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bcd6596de6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c65bd1b18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c65bd1b18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c65bd1b18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c65bd1b18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c65bd1b18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c65bd1b18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c65bd1b18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c65bd1b18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c65bd1b18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c65bd1b18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c65bd1b180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c65bd1b180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c65bd1b180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c65bd1b180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c65bd1b180_0_1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c65bd1b180_0_1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c65bd1b180_0_1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c65bd1b180_0_1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c65bd1b180_0_1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c65bd1b180_0_1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d404890b01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d404890b01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c65bd1b180_0_1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c65bd1b180_0_1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c65bd1b180_0_1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c65bd1b180_0_1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c65bd1b180_0_2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c65bd1b180_0_2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c65bd1b180_0_20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c65bd1b180_0_20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c65bd1b180_0_2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c65bd1b180_0_2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c65bd1b180_0_2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c65bd1b180_0_2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c65bd1b180_0_2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c65bd1b180_0_2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c65bd1b180_0_2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c65bd1b180_0_2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c65bd1b180_0_2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c65bd1b180_0_2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c65bd1b180_0_2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c65bd1b180_0_2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bcd6596de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bcd6596de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c65bd1b180_0_2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c65bd1b180_0_2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c65bd1b180_0_2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c65bd1b180_0_2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c65bd1b180_0_2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c65bd1b180_0_2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bd9872903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bd9872903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c65bd1b180_0_2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c65bd1b180_0_2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c65bd1b180_0_2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c65bd1b180_0_2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bd9872903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bd9872903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bd9872903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bd9872903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bcd6596d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bcd6596d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bcd6596de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bcd6596de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bcd6596de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bcd6596de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d404890b01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d404890b01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bcd6596de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bcd6596de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12049" r="0" t="0"/>
          <a:stretch/>
        </p:blipFill>
        <p:spPr>
          <a:xfrm>
            <a:off x="0" y="-63937"/>
            <a:ext cx="9229542" cy="524591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title"/>
          </p:nvPr>
        </p:nvSpPr>
        <p:spPr>
          <a:xfrm>
            <a:off x="3210996" y="1805775"/>
            <a:ext cx="5334600" cy="1165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Montserrat SemiBold"/>
              <a:buNone/>
              <a:defRPr sz="3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800"/>
              <a:buFont typeface="Montserrat SemiBold"/>
              <a:buNone/>
              <a:defRPr sz="38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800"/>
              <a:buFont typeface="Montserrat SemiBold"/>
              <a:buNone/>
              <a:defRPr sz="38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800"/>
              <a:buFont typeface="Montserrat SemiBold"/>
              <a:buNone/>
              <a:defRPr sz="38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800"/>
              <a:buFont typeface="Montserrat SemiBold"/>
              <a:buNone/>
              <a:defRPr sz="38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800"/>
              <a:buFont typeface="Montserrat SemiBold"/>
              <a:buNone/>
              <a:defRPr sz="38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800"/>
              <a:buFont typeface="Montserrat SemiBold"/>
              <a:buNone/>
              <a:defRPr sz="38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800"/>
              <a:buFont typeface="Montserrat SemiBold"/>
              <a:buNone/>
              <a:defRPr sz="38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800"/>
              <a:buFont typeface="Montserrat SemiBold"/>
              <a:buNone/>
              <a:defRPr sz="38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210372" y="3091519"/>
            <a:ext cx="5335500" cy="32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2" type="subTitle"/>
          </p:nvPr>
        </p:nvSpPr>
        <p:spPr>
          <a:xfrm>
            <a:off x="7013673" y="4006819"/>
            <a:ext cx="15207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3" type="subTitle"/>
          </p:nvPr>
        </p:nvSpPr>
        <p:spPr>
          <a:xfrm>
            <a:off x="4690605" y="4006819"/>
            <a:ext cx="15207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None/>
              <a:defRPr/>
            </a:lvl9pPr>
          </a:lstStyle>
          <a:p/>
        </p:txBody>
      </p:sp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050" y="618075"/>
            <a:ext cx="3611598" cy="58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 slide">
  <p:cSld name="CUSTOM_1_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3012" y="4879810"/>
            <a:ext cx="85535" cy="6855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1"/>
          <p:cNvSpPr txBox="1"/>
          <p:nvPr>
            <p:ph type="title"/>
          </p:nvPr>
        </p:nvSpPr>
        <p:spPr>
          <a:xfrm>
            <a:off x="643492" y="426919"/>
            <a:ext cx="36993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None/>
              <a:defRPr sz="1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 Medium"/>
              <a:buNone/>
              <a:defRPr sz="17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 Medium"/>
              <a:buNone/>
              <a:defRPr sz="17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 Medium"/>
              <a:buNone/>
              <a:defRPr sz="17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 Medium"/>
              <a:buNone/>
              <a:defRPr sz="17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 Medium"/>
              <a:buNone/>
              <a:defRPr sz="17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 Medium"/>
              <a:buNone/>
              <a:defRPr sz="17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 Medium"/>
              <a:buNone/>
              <a:defRPr sz="17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 Medium"/>
              <a:buNone/>
              <a:defRPr sz="17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>
            <a:off x="643492" y="1442871"/>
            <a:ext cx="3699300" cy="263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Light"/>
              <a:buChar char="■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285750" lvl="1" marL="914400">
              <a:lnSpc>
                <a:spcPct val="135000"/>
              </a:lnSpc>
              <a:spcBef>
                <a:spcPts val="1500"/>
              </a:spcBef>
              <a:spcAft>
                <a:spcPts val="0"/>
              </a:spcAft>
              <a:buSzPts val="900"/>
              <a:buFont typeface="Montserrat Light"/>
              <a:buChar char="⚬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285750" lvl="2" marL="1371600">
              <a:lnSpc>
                <a:spcPct val="135000"/>
              </a:lnSpc>
              <a:spcBef>
                <a:spcPts val="1500"/>
              </a:spcBef>
              <a:spcAft>
                <a:spcPts val="0"/>
              </a:spcAft>
              <a:buSzPts val="900"/>
              <a:buFont typeface="Montserrat Light"/>
              <a:buChar char="■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285750" lvl="3" marL="1828800">
              <a:lnSpc>
                <a:spcPct val="135000"/>
              </a:lnSpc>
              <a:spcBef>
                <a:spcPts val="1500"/>
              </a:spcBef>
              <a:spcAft>
                <a:spcPts val="0"/>
              </a:spcAft>
              <a:buSzPts val="900"/>
              <a:buFont typeface="Montserrat Light"/>
              <a:buChar char="●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285750" lvl="4" marL="2286000">
              <a:lnSpc>
                <a:spcPct val="135000"/>
              </a:lnSpc>
              <a:spcBef>
                <a:spcPts val="1500"/>
              </a:spcBef>
              <a:spcAft>
                <a:spcPts val="0"/>
              </a:spcAft>
              <a:buSzPts val="900"/>
              <a:buFont typeface="Montserrat Light"/>
              <a:buChar char="○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285750" lvl="5" marL="2743200">
              <a:lnSpc>
                <a:spcPct val="135000"/>
              </a:lnSpc>
              <a:spcBef>
                <a:spcPts val="1500"/>
              </a:spcBef>
              <a:spcAft>
                <a:spcPts val="0"/>
              </a:spcAft>
              <a:buSzPts val="900"/>
              <a:buFont typeface="Montserrat Light"/>
              <a:buChar char="■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285750" lvl="6" marL="3200400">
              <a:lnSpc>
                <a:spcPct val="135000"/>
              </a:lnSpc>
              <a:spcBef>
                <a:spcPts val="1500"/>
              </a:spcBef>
              <a:spcAft>
                <a:spcPts val="0"/>
              </a:spcAft>
              <a:buSzPts val="900"/>
              <a:buFont typeface="Montserrat Light"/>
              <a:buChar char="●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285750" lvl="7" marL="3657600">
              <a:lnSpc>
                <a:spcPct val="135000"/>
              </a:lnSpc>
              <a:spcBef>
                <a:spcPts val="1500"/>
              </a:spcBef>
              <a:spcAft>
                <a:spcPts val="0"/>
              </a:spcAft>
              <a:buSzPts val="900"/>
              <a:buFont typeface="Montserrat Light"/>
              <a:buChar char="○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285750" lvl="8" marL="4114800">
              <a:lnSpc>
                <a:spcPct val="135000"/>
              </a:lnSpc>
              <a:spcBef>
                <a:spcPts val="1500"/>
              </a:spcBef>
              <a:spcAft>
                <a:spcPts val="1500"/>
              </a:spcAft>
              <a:buSzPts val="900"/>
              <a:buFont typeface="Montserrat Light"/>
              <a:buChar char="■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75" name="Google Shape;75;p11"/>
          <p:cNvSpPr/>
          <p:nvPr/>
        </p:nvSpPr>
        <p:spPr>
          <a:xfrm>
            <a:off x="-19936" y="4346550"/>
            <a:ext cx="9183900" cy="882300"/>
          </a:xfrm>
          <a:prstGeom prst="rect">
            <a:avLst/>
          </a:prstGeom>
          <a:solidFill>
            <a:srgbClr val="8E83E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8E83E4"/>
              </a:solidFill>
            </a:endParaRPr>
          </a:p>
        </p:txBody>
      </p:sp>
      <p:pic>
        <p:nvPicPr>
          <p:cNvPr id="76" name="Google Shape;7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1468" y="4501355"/>
            <a:ext cx="553002" cy="57262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1"/>
          <p:cNvSpPr txBox="1"/>
          <p:nvPr>
            <p:ph idx="2" type="subTitle"/>
          </p:nvPr>
        </p:nvSpPr>
        <p:spPr>
          <a:xfrm>
            <a:off x="643492" y="4822294"/>
            <a:ext cx="3361200" cy="2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2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3" type="subTitle"/>
          </p:nvPr>
        </p:nvSpPr>
        <p:spPr>
          <a:xfrm>
            <a:off x="643492" y="999541"/>
            <a:ext cx="3699300" cy="26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1pPr>
            <a:lvl2pPr lvl="1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ld statement slide (blue)">
  <p:cSld name="MAIN_POINT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/>
        </p:nvSpPr>
        <p:spPr>
          <a:xfrm>
            <a:off x="-19" y="0"/>
            <a:ext cx="9144000" cy="5143500"/>
          </a:xfrm>
          <a:prstGeom prst="rect">
            <a:avLst/>
          </a:prstGeom>
          <a:solidFill>
            <a:srgbClr val="00ADDC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" name="Google Shape;81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300"/>
              <a:buNone/>
              <a:defRPr b="1" sz="53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300"/>
              <a:buFont typeface="Montserrat"/>
              <a:buNone/>
              <a:defRPr sz="53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300"/>
              <a:buFont typeface="Montserrat"/>
              <a:buNone/>
              <a:defRPr sz="53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300"/>
              <a:buFont typeface="Montserrat"/>
              <a:buNone/>
              <a:defRPr sz="53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300"/>
              <a:buFont typeface="Montserrat"/>
              <a:buNone/>
              <a:defRPr sz="53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300"/>
              <a:buFont typeface="Montserrat"/>
              <a:buNone/>
              <a:defRPr sz="53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300"/>
              <a:buFont typeface="Montserrat"/>
              <a:buNone/>
              <a:defRPr sz="53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300"/>
              <a:buFont typeface="Montserrat"/>
              <a:buNone/>
              <a:defRPr sz="53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300"/>
              <a:buFont typeface="Montserrat"/>
              <a:buNone/>
              <a:defRPr sz="53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2" name="Google Shape;8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76220" y="4288224"/>
            <a:ext cx="553002" cy="57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ld statement slide (pink)">
  <p:cSld name="MAIN_POINT_1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-19" y="0"/>
            <a:ext cx="9144000" cy="5143500"/>
          </a:xfrm>
          <a:prstGeom prst="rect">
            <a:avLst/>
          </a:prstGeom>
          <a:solidFill>
            <a:srgbClr val="FF0099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" name="Google Shape;85;p1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300"/>
              <a:buNone/>
              <a:defRPr b="1" sz="53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300"/>
              <a:buNone/>
              <a:defRPr b="1" sz="53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300"/>
              <a:buNone/>
              <a:defRPr b="1" sz="53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300"/>
              <a:buNone/>
              <a:defRPr b="1" sz="53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300"/>
              <a:buNone/>
              <a:defRPr b="1" sz="53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300"/>
              <a:buNone/>
              <a:defRPr b="1" sz="53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300"/>
              <a:buNone/>
              <a:defRPr b="1" sz="53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300"/>
              <a:buNone/>
              <a:defRPr b="1" sz="53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300"/>
              <a:buNone/>
              <a:defRPr b="1" sz="5300">
                <a:solidFill>
                  <a:schemeClr val="accent6"/>
                </a:solidFill>
              </a:defRPr>
            </a:lvl9pPr>
          </a:lstStyle>
          <a:p/>
        </p:txBody>
      </p:sp>
      <p:pic>
        <p:nvPicPr>
          <p:cNvPr id="86" name="Google Shape;8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76220" y="4288224"/>
            <a:ext cx="553002" cy="57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ld statement slide (purple)">
  <p:cSld name="MAIN_POINT_1_1_1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/>
        </p:nvSpPr>
        <p:spPr>
          <a:xfrm>
            <a:off x="-19" y="0"/>
            <a:ext cx="9144000" cy="5143500"/>
          </a:xfrm>
          <a:prstGeom prst="rect">
            <a:avLst/>
          </a:prstGeom>
          <a:solidFill>
            <a:srgbClr val="8E83E4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300"/>
              <a:buNone/>
              <a:defRPr b="1" sz="53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300"/>
              <a:buNone/>
              <a:defRPr b="1" sz="53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300"/>
              <a:buNone/>
              <a:defRPr b="1" sz="53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300"/>
              <a:buNone/>
              <a:defRPr b="1" sz="53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300"/>
              <a:buNone/>
              <a:defRPr b="1" sz="53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300"/>
              <a:buNone/>
              <a:defRPr b="1" sz="53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300"/>
              <a:buNone/>
              <a:defRPr b="1" sz="53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300"/>
              <a:buNone/>
              <a:defRPr b="1" sz="53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300"/>
              <a:buNone/>
              <a:defRPr b="1" sz="5300">
                <a:solidFill>
                  <a:schemeClr val="accent6"/>
                </a:solidFill>
              </a:defRPr>
            </a:lvl9pPr>
          </a:lstStyle>
          <a:p/>
        </p:txBody>
      </p:sp>
      <p:pic>
        <p:nvPicPr>
          <p:cNvPr id="90" name="Google Shape;9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76220" y="4288224"/>
            <a:ext cx="553002" cy="57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ld statement slide (green)">
  <p:cSld name="MAIN_POINT_1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/>
        </p:nvSpPr>
        <p:spPr>
          <a:xfrm>
            <a:off x="-19" y="0"/>
            <a:ext cx="9144000" cy="5143500"/>
          </a:xfrm>
          <a:prstGeom prst="rect">
            <a:avLst/>
          </a:prstGeom>
          <a:solidFill>
            <a:srgbClr val="71DB67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Google Shape;93;p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300"/>
              <a:buNone/>
              <a:defRPr b="1" sz="53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300"/>
              <a:buNone/>
              <a:defRPr b="1" sz="53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300"/>
              <a:buNone/>
              <a:defRPr b="1" sz="53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300"/>
              <a:buNone/>
              <a:defRPr b="1" sz="53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300"/>
              <a:buNone/>
              <a:defRPr b="1" sz="53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300"/>
              <a:buNone/>
              <a:defRPr b="1" sz="53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300"/>
              <a:buNone/>
              <a:defRPr b="1" sz="53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300"/>
              <a:buNone/>
              <a:defRPr b="1" sz="53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300"/>
              <a:buNone/>
              <a:defRPr b="1" sz="5300">
                <a:solidFill>
                  <a:schemeClr val="accent6"/>
                </a:solidFill>
              </a:defRPr>
            </a:lvl9pPr>
          </a:lstStyle>
          <a:p/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76220" y="4288224"/>
            <a:ext cx="553002" cy="57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CUSTOM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-19936" y="4346550"/>
            <a:ext cx="9183900" cy="882300"/>
          </a:xfrm>
          <a:prstGeom prst="rect">
            <a:avLst/>
          </a:prstGeom>
          <a:solidFill>
            <a:srgbClr val="8E83E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8E83E4"/>
              </a:solidFill>
            </a:endParaRPr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643492" y="426919"/>
            <a:ext cx="6757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83E4"/>
              </a:buClr>
              <a:buSzPts val="2700"/>
              <a:buFont typeface="Montserrat Medium"/>
              <a:buNone/>
              <a:defRPr sz="2700">
                <a:solidFill>
                  <a:srgbClr val="8E83E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Montserrat Medium"/>
              <a:buNone/>
              <a:defRPr sz="27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Montserrat Medium"/>
              <a:buNone/>
              <a:defRPr sz="27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Montserrat Medium"/>
              <a:buNone/>
              <a:defRPr sz="27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Montserrat Medium"/>
              <a:buNone/>
              <a:defRPr sz="27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Montserrat Medium"/>
              <a:buNone/>
              <a:defRPr sz="27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Montserrat Medium"/>
              <a:buNone/>
              <a:defRPr sz="27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Montserrat Medium"/>
              <a:buNone/>
              <a:defRPr sz="27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Montserrat Medium"/>
              <a:buNone/>
              <a:defRPr sz="27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643492" y="1442874"/>
            <a:ext cx="6757500" cy="263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■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04800" lvl="1" marL="914400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⚬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04800" lvl="2" marL="1371600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■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04800" lvl="3" marL="1828800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●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04800" lvl="4" marL="2286000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○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04800" lvl="5" marL="2743200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■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04800" lvl="6" marL="3200400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●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04800" lvl="7" marL="3657600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○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04800" lvl="8" marL="4114800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■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2" type="subTitle"/>
          </p:nvPr>
        </p:nvSpPr>
        <p:spPr>
          <a:xfrm>
            <a:off x="643492" y="999543"/>
            <a:ext cx="6757500" cy="26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91468" y="4501355"/>
            <a:ext cx="553002" cy="57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/>
          <p:nvPr>
            <p:ph idx="3" type="subTitle"/>
          </p:nvPr>
        </p:nvSpPr>
        <p:spPr>
          <a:xfrm>
            <a:off x="643492" y="4822294"/>
            <a:ext cx="3361200" cy="2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 (two columns)">
  <p:cSld name="CUSTOM_1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643492" y="426919"/>
            <a:ext cx="7543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83E4"/>
              </a:buClr>
              <a:buSzPts val="2700"/>
              <a:buFont typeface="Montserrat Medium"/>
              <a:buNone/>
              <a:defRPr sz="2700">
                <a:solidFill>
                  <a:srgbClr val="8E83E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Montserrat Medium"/>
              <a:buNone/>
              <a:defRPr sz="27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Montserrat Medium"/>
              <a:buNone/>
              <a:defRPr sz="27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Montserrat Medium"/>
              <a:buNone/>
              <a:defRPr sz="27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Montserrat Medium"/>
              <a:buNone/>
              <a:defRPr sz="27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Montserrat Medium"/>
              <a:buNone/>
              <a:defRPr sz="27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Montserrat Medium"/>
              <a:buNone/>
              <a:defRPr sz="27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Montserrat Medium"/>
              <a:buNone/>
              <a:defRPr sz="27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Montserrat Medium"/>
              <a:buNone/>
              <a:defRPr sz="27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643492" y="1640996"/>
            <a:ext cx="3516600" cy="263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■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04800" lvl="1" marL="914400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⚬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04800" lvl="2" marL="1371600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■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04800" lvl="3" marL="1828800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●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04800" lvl="4" marL="2286000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○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04800" lvl="5" marL="2743200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■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04800" lvl="6" marL="3200400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●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04800" lvl="7" marL="3657600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○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04800" lvl="8" marL="4114800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■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2" type="subTitle"/>
          </p:nvPr>
        </p:nvSpPr>
        <p:spPr>
          <a:xfrm>
            <a:off x="643492" y="1197666"/>
            <a:ext cx="3516600" cy="26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Clr>
                <a:schemeClr val="accent2"/>
              </a:buClr>
              <a:buSzPts val="12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3" type="body"/>
          </p:nvPr>
        </p:nvSpPr>
        <p:spPr>
          <a:xfrm>
            <a:off x="4670200" y="1640987"/>
            <a:ext cx="3516600" cy="263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■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04800" lvl="1" marL="914400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⚬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04800" lvl="2" marL="1371600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■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04800" lvl="3" marL="1828800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●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04800" lvl="4" marL="2286000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○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04800" lvl="5" marL="2743200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■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04800" lvl="6" marL="3200400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●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04800" lvl="7" marL="3657600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○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04800" lvl="8" marL="4114800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■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4" type="subTitle"/>
          </p:nvPr>
        </p:nvSpPr>
        <p:spPr>
          <a:xfrm>
            <a:off x="4670200" y="1197656"/>
            <a:ext cx="3516600" cy="26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2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12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12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12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12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12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12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28" name="Google Shape;28;p4"/>
          <p:cNvSpPr/>
          <p:nvPr/>
        </p:nvSpPr>
        <p:spPr>
          <a:xfrm>
            <a:off x="-19936" y="4346550"/>
            <a:ext cx="9183900" cy="882300"/>
          </a:xfrm>
          <a:prstGeom prst="rect">
            <a:avLst/>
          </a:prstGeom>
          <a:solidFill>
            <a:srgbClr val="8E83E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8E83E4"/>
              </a:solidFill>
            </a:endParaRPr>
          </a:p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91468" y="4501355"/>
            <a:ext cx="553002" cy="572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/>
          <p:nvPr>
            <p:ph idx="5" type="subTitle"/>
          </p:nvPr>
        </p:nvSpPr>
        <p:spPr>
          <a:xfrm>
            <a:off x="643492" y="4822294"/>
            <a:ext cx="3361200" cy="2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 (three columns)">
  <p:cSld name="CUSTOM_1_1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643492" y="426919"/>
            <a:ext cx="81123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83E4"/>
              </a:buClr>
              <a:buSzPts val="2700"/>
              <a:buFont typeface="Montserrat Medium"/>
              <a:buNone/>
              <a:defRPr sz="2700">
                <a:solidFill>
                  <a:srgbClr val="8E83E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Montserrat Medium"/>
              <a:buNone/>
              <a:defRPr sz="27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Montserrat Medium"/>
              <a:buNone/>
              <a:defRPr sz="27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Montserrat Medium"/>
              <a:buNone/>
              <a:defRPr sz="27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Montserrat Medium"/>
              <a:buNone/>
              <a:defRPr sz="27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Montserrat Medium"/>
              <a:buNone/>
              <a:defRPr sz="27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Montserrat Medium"/>
              <a:buNone/>
              <a:defRPr sz="27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Montserrat Medium"/>
              <a:buNone/>
              <a:defRPr sz="27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Montserrat Medium"/>
              <a:buNone/>
              <a:defRPr sz="27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643492" y="1640997"/>
            <a:ext cx="2465700" cy="263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■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04800" lvl="1" marL="914400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⚬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04800" lvl="2" marL="1371600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■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04800" lvl="3" marL="1828800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●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04800" lvl="4" marL="2286000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○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04800" lvl="5" marL="2743200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■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04800" lvl="6" marL="3200400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●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04800" lvl="7" marL="3657600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○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04800" lvl="8" marL="4114800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■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2" type="subTitle"/>
          </p:nvPr>
        </p:nvSpPr>
        <p:spPr>
          <a:xfrm>
            <a:off x="643492" y="1197666"/>
            <a:ext cx="2465700" cy="26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Clr>
                <a:schemeClr val="accent2"/>
              </a:buClr>
              <a:buSzPts val="12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3" type="body"/>
          </p:nvPr>
        </p:nvSpPr>
        <p:spPr>
          <a:xfrm>
            <a:off x="3466861" y="1640988"/>
            <a:ext cx="2465700" cy="263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■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04800" lvl="1" marL="914400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⚬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04800" lvl="2" marL="1371600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■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04800" lvl="3" marL="1828800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●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04800" lvl="4" marL="2286000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○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04800" lvl="5" marL="2743200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■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04800" lvl="6" marL="3200400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●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04800" lvl="7" marL="3657600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○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04800" lvl="8" marL="4114800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■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4" type="subTitle"/>
          </p:nvPr>
        </p:nvSpPr>
        <p:spPr>
          <a:xfrm>
            <a:off x="3466861" y="1197656"/>
            <a:ext cx="2465700" cy="26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Clr>
                <a:schemeClr val="accent2"/>
              </a:buClr>
              <a:buSzPts val="12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5" type="subTitle"/>
          </p:nvPr>
        </p:nvSpPr>
        <p:spPr>
          <a:xfrm>
            <a:off x="6290229" y="1197666"/>
            <a:ext cx="2465700" cy="26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Clr>
                <a:schemeClr val="accent2"/>
              </a:buClr>
              <a:buSzPts val="12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6" type="body"/>
          </p:nvPr>
        </p:nvSpPr>
        <p:spPr>
          <a:xfrm>
            <a:off x="6290229" y="1640997"/>
            <a:ext cx="2465700" cy="263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■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04800" lvl="1" marL="914400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⚬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04800" lvl="2" marL="1371600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■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04800" lvl="3" marL="1828800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●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04800" lvl="4" marL="2286000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○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04800" lvl="5" marL="2743200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■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04800" lvl="6" marL="3200400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●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04800" lvl="7" marL="3657600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○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04800" lvl="8" marL="4114800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■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39" name="Google Shape;39;p5"/>
          <p:cNvSpPr/>
          <p:nvPr/>
        </p:nvSpPr>
        <p:spPr>
          <a:xfrm>
            <a:off x="-19936" y="4346550"/>
            <a:ext cx="9183900" cy="882300"/>
          </a:xfrm>
          <a:prstGeom prst="rect">
            <a:avLst/>
          </a:prstGeom>
          <a:solidFill>
            <a:srgbClr val="8E83E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8E83E4"/>
              </a:solidFill>
            </a:endParaRPr>
          </a:p>
        </p:txBody>
      </p:sp>
      <p:pic>
        <p:nvPicPr>
          <p:cNvPr id="40" name="Google Shape;40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91468" y="4501355"/>
            <a:ext cx="553002" cy="57262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 txBox="1"/>
          <p:nvPr>
            <p:ph idx="7" type="subTitle"/>
          </p:nvPr>
        </p:nvSpPr>
        <p:spPr>
          <a:xfrm>
            <a:off x="643492" y="4822294"/>
            <a:ext cx="3361200" cy="2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 slide">
  <p:cSld name="ONE_COLUM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idx="1" type="body"/>
          </p:nvPr>
        </p:nvSpPr>
        <p:spPr>
          <a:xfrm>
            <a:off x="628732" y="1370550"/>
            <a:ext cx="6060900" cy="313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lnSpc>
                <a:spcPct val="125000"/>
              </a:lnSpc>
              <a:spcBef>
                <a:spcPts val="1500"/>
              </a:spcBef>
              <a:spcAft>
                <a:spcPts val="0"/>
              </a:spcAft>
              <a:buSzPts val="1400"/>
              <a:buFont typeface="Montserrat Light"/>
              <a:buChar char="■"/>
              <a:defRPr sz="14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17500" lvl="1" marL="914400">
              <a:lnSpc>
                <a:spcPct val="125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Light"/>
              <a:buChar char="⚬"/>
              <a:defRPr sz="14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17500" lvl="2" marL="1371600">
              <a:lnSpc>
                <a:spcPct val="125000"/>
              </a:lnSpc>
              <a:spcBef>
                <a:spcPts val="1500"/>
              </a:spcBef>
              <a:spcAft>
                <a:spcPts val="0"/>
              </a:spcAft>
              <a:buSzPts val="1400"/>
              <a:buFont typeface="Montserrat Light"/>
              <a:buChar char="■"/>
              <a:defRPr sz="14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17500" lvl="3" marL="1828800">
              <a:lnSpc>
                <a:spcPct val="125000"/>
              </a:lnSpc>
              <a:spcBef>
                <a:spcPts val="1500"/>
              </a:spcBef>
              <a:spcAft>
                <a:spcPts val="0"/>
              </a:spcAft>
              <a:buSzPts val="1400"/>
              <a:buFont typeface="Montserrat Light"/>
              <a:buChar char="●"/>
              <a:defRPr sz="14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17500" lvl="4" marL="2286000">
              <a:lnSpc>
                <a:spcPct val="125000"/>
              </a:lnSpc>
              <a:spcBef>
                <a:spcPts val="1500"/>
              </a:spcBef>
              <a:spcAft>
                <a:spcPts val="0"/>
              </a:spcAft>
              <a:buSzPts val="1400"/>
              <a:buFont typeface="Montserrat Light"/>
              <a:buChar char="○"/>
              <a:defRPr sz="14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17500" lvl="5" marL="2743200">
              <a:lnSpc>
                <a:spcPct val="125000"/>
              </a:lnSpc>
              <a:spcBef>
                <a:spcPts val="1500"/>
              </a:spcBef>
              <a:spcAft>
                <a:spcPts val="0"/>
              </a:spcAft>
              <a:buSzPts val="1400"/>
              <a:buFont typeface="Montserrat Light"/>
              <a:buChar char="■"/>
              <a:defRPr sz="14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17500" lvl="6" marL="3200400">
              <a:lnSpc>
                <a:spcPct val="125000"/>
              </a:lnSpc>
              <a:spcBef>
                <a:spcPts val="1500"/>
              </a:spcBef>
              <a:spcAft>
                <a:spcPts val="0"/>
              </a:spcAft>
              <a:buSzPts val="1400"/>
              <a:buFont typeface="Montserrat Light"/>
              <a:buChar char="●"/>
              <a:defRPr sz="14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17500" lvl="7" marL="3657600">
              <a:lnSpc>
                <a:spcPct val="125000"/>
              </a:lnSpc>
              <a:spcBef>
                <a:spcPts val="1500"/>
              </a:spcBef>
              <a:spcAft>
                <a:spcPts val="0"/>
              </a:spcAft>
              <a:buSzPts val="1400"/>
              <a:buFont typeface="Montserrat Light"/>
              <a:buChar char="○"/>
              <a:defRPr sz="14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17500" lvl="8" marL="4114800">
              <a:lnSpc>
                <a:spcPct val="125000"/>
              </a:lnSpc>
              <a:spcBef>
                <a:spcPts val="1500"/>
              </a:spcBef>
              <a:spcAft>
                <a:spcPts val="1500"/>
              </a:spcAft>
              <a:buSzPts val="1400"/>
              <a:buFont typeface="Montserrat Light"/>
              <a:buChar char="■"/>
              <a:defRPr sz="14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643492" y="426919"/>
            <a:ext cx="6060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83E4"/>
              </a:buClr>
              <a:buSzPts val="2700"/>
              <a:buFont typeface="Montserrat Medium"/>
              <a:buNone/>
              <a:defRPr sz="2700">
                <a:solidFill>
                  <a:srgbClr val="8E83E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Montserrat Medium"/>
              <a:buNone/>
              <a:defRPr sz="27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Montserrat Medium"/>
              <a:buNone/>
              <a:defRPr sz="27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Montserrat Medium"/>
              <a:buNone/>
              <a:defRPr sz="27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Montserrat Medium"/>
              <a:buNone/>
              <a:defRPr sz="27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Montserrat Medium"/>
              <a:buNone/>
              <a:defRPr sz="27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Montserrat Medium"/>
              <a:buNone/>
              <a:defRPr sz="27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Montserrat Medium"/>
              <a:buNone/>
              <a:defRPr sz="27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Montserrat Medium"/>
              <a:buNone/>
              <a:defRPr sz="27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2" type="subTitle"/>
          </p:nvPr>
        </p:nvSpPr>
        <p:spPr>
          <a:xfrm>
            <a:off x="643492" y="999544"/>
            <a:ext cx="6060900" cy="26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6" name="Google Shape;46;p6"/>
          <p:cNvSpPr/>
          <p:nvPr/>
        </p:nvSpPr>
        <p:spPr>
          <a:xfrm flipH="1">
            <a:off x="8037030" y="-35512"/>
            <a:ext cx="1151100" cy="5235900"/>
          </a:xfrm>
          <a:prstGeom prst="rect">
            <a:avLst/>
          </a:prstGeom>
          <a:solidFill>
            <a:srgbClr val="8E83E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8E83E4"/>
              </a:solidFill>
            </a:endParaRPr>
          </a:p>
        </p:txBody>
      </p:sp>
      <p:pic>
        <p:nvPicPr>
          <p:cNvPr id="47" name="Google Shape;4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5982" y="426924"/>
            <a:ext cx="553002" cy="57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 slide">
  <p:cSld name="CUSTOM_1_1_2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-19936" y="4346550"/>
            <a:ext cx="9183900" cy="882300"/>
          </a:xfrm>
          <a:prstGeom prst="rect">
            <a:avLst/>
          </a:prstGeom>
          <a:solidFill>
            <a:srgbClr val="8E83E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8E83E4"/>
              </a:solidFill>
            </a:endParaRPr>
          </a:p>
        </p:txBody>
      </p:sp>
      <p:pic>
        <p:nvPicPr>
          <p:cNvPr id="50" name="Google Shape;50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91468" y="4501355"/>
            <a:ext cx="553002" cy="572625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/>
          <p:nvPr>
            <p:ph type="title"/>
          </p:nvPr>
        </p:nvSpPr>
        <p:spPr>
          <a:xfrm>
            <a:off x="643492" y="426919"/>
            <a:ext cx="7543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E83E4"/>
              </a:buClr>
              <a:buSzPts val="2700"/>
              <a:buFont typeface="Montserrat Medium"/>
              <a:buNone/>
              <a:defRPr sz="2700">
                <a:solidFill>
                  <a:srgbClr val="8E83E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Montserrat Medium"/>
              <a:buNone/>
              <a:defRPr sz="27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Montserrat Medium"/>
              <a:buNone/>
              <a:defRPr sz="27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Montserrat Medium"/>
              <a:buNone/>
              <a:defRPr sz="27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Montserrat Medium"/>
              <a:buNone/>
              <a:defRPr sz="27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Montserrat Medium"/>
              <a:buNone/>
              <a:defRPr sz="27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Montserrat Medium"/>
              <a:buNone/>
              <a:defRPr sz="27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Montserrat Medium"/>
              <a:buNone/>
              <a:defRPr sz="27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Montserrat Medium"/>
              <a:buNone/>
              <a:defRPr sz="27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1" type="body"/>
          </p:nvPr>
        </p:nvSpPr>
        <p:spPr>
          <a:xfrm>
            <a:off x="643492" y="1910491"/>
            <a:ext cx="3516600" cy="237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algn="ctr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■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04800" lvl="1" marL="914400" algn="ctr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⚬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04800" lvl="2" marL="1371600" algn="ctr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■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04800" lvl="3" marL="1828800" algn="ctr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●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04800" lvl="4" marL="2286000" algn="ctr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○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04800" lvl="5" marL="2743200" algn="ctr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■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04800" lvl="6" marL="3200400" algn="ctr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●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04800" lvl="7" marL="3657600" algn="ctr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○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04800" lvl="8" marL="4114800" algn="ctr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■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2" type="subTitle"/>
          </p:nvPr>
        </p:nvSpPr>
        <p:spPr>
          <a:xfrm>
            <a:off x="643492" y="1512421"/>
            <a:ext cx="35166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Clr>
                <a:schemeClr val="accent2"/>
              </a:buClr>
              <a:buSzPts val="12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3" type="body"/>
          </p:nvPr>
        </p:nvSpPr>
        <p:spPr>
          <a:xfrm>
            <a:off x="4670200" y="1910483"/>
            <a:ext cx="3516600" cy="237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algn="ctr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■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04800" lvl="1" marL="914400" algn="ctr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⚬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04800" lvl="2" marL="1371600" algn="ctr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■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04800" lvl="3" marL="1828800" algn="ctr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●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04800" lvl="4" marL="2286000" algn="ctr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○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04800" lvl="5" marL="2743200" algn="ctr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■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04800" lvl="6" marL="3200400" algn="ctr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●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04800" lvl="7" marL="3657600" algn="ctr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○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04800" lvl="8" marL="4114800" algn="ctr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Montserrat Light"/>
              <a:buChar char="■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55" name="Google Shape;55;p7"/>
          <p:cNvSpPr txBox="1"/>
          <p:nvPr>
            <p:ph idx="4" type="subTitle"/>
          </p:nvPr>
        </p:nvSpPr>
        <p:spPr>
          <a:xfrm>
            <a:off x="4670200" y="1512412"/>
            <a:ext cx="35166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Clr>
                <a:schemeClr val="accent2"/>
              </a:buClr>
              <a:buSzPts val="12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cxnSp>
        <p:nvCxnSpPr>
          <p:cNvPr id="56" name="Google Shape;56;p7"/>
          <p:cNvCxnSpPr/>
          <p:nvPr/>
        </p:nvCxnSpPr>
        <p:spPr>
          <a:xfrm>
            <a:off x="4420987" y="1572600"/>
            <a:ext cx="0" cy="24819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57" name="Google Shape;57;p7"/>
          <p:cNvSpPr txBox="1"/>
          <p:nvPr>
            <p:ph idx="5" type="subTitle"/>
          </p:nvPr>
        </p:nvSpPr>
        <p:spPr>
          <a:xfrm>
            <a:off x="643492" y="4822294"/>
            <a:ext cx="3361200" cy="2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(branded)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8"/>
          <p:cNvPicPr preferRelativeResize="0"/>
          <p:nvPr/>
        </p:nvPicPr>
        <p:blipFill rotWithShape="1">
          <a:blip r:embed="rId2">
            <a:alphaModFix/>
          </a:blip>
          <a:srcRect b="0" l="12049" r="0" t="0"/>
          <a:stretch/>
        </p:blipFill>
        <p:spPr>
          <a:xfrm>
            <a:off x="0" y="-63937"/>
            <a:ext cx="9229542" cy="524591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8"/>
          <p:cNvSpPr txBox="1"/>
          <p:nvPr>
            <p:ph type="title"/>
          </p:nvPr>
        </p:nvSpPr>
        <p:spPr>
          <a:xfrm>
            <a:off x="2875732" y="1623038"/>
            <a:ext cx="5436300" cy="135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ontserrat SemiBold"/>
              <a:buNone/>
              <a:defRPr sz="3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ation slide">
  <p:cSld name="MAIN_POINT_2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9"/>
          <p:cNvPicPr preferRelativeResize="0"/>
          <p:nvPr/>
        </p:nvPicPr>
        <p:blipFill rotWithShape="1">
          <a:blip r:embed="rId2">
            <a:alphaModFix/>
          </a:blip>
          <a:srcRect b="0" l="12049" r="0" t="0"/>
          <a:stretch/>
        </p:blipFill>
        <p:spPr>
          <a:xfrm>
            <a:off x="0" y="-63937"/>
            <a:ext cx="9229542" cy="5245914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9"/>
          <p:cNvSpPr txBox="1"/>
          <p:nvPr>
            <p:ph type="title"/>
          </p:nvPr>
        </p:nvSpPr>
        <p:spPr>
          <a:xfrm>
            <a:off x="1890998" y="1623038"/>
            <a:ext cx="4662300" cy="135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SemiBold"/>
              <a:buNone/>
              <a:defRPr sz="21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64" name="Google Shape;64;p9"/>
          <p:cNvCxnSpPr/>
          <p:nvPr/>
        </p:nvCxnSpPr>
        <p:spPr>
          <a:xfrm>
            <a:off x="6853189" y="1825331"/>
            <a:ext cx="0" cy="879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tended quotation slide">
  <p:cSld name="ONE_COLUMN_TEXT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580345" y="1062600"/>
            <a:ext cx="6383400" cy="245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1pPr>
            <a:lvl2pPr lvl="1">
              <a:spcBef>
                <a:spcPts val="1500"/>
              </a:spcBef>
              <a:spcAft>
                <a:spcPts val="0"/>
              </a:spcAft>
              <a:buClr>
                <a:schemeClr val="accent2"/>
              </a:buClr>
              <a:buSzPts val="1700"/>
              <a:buNone/>
              <a:defRPr sz="17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None/>
              <a:defRPr sz="17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None/>
              <a:defRPr sz="17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None/>
              <a:defRPr sz="17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None/>
              <a:defRPr sz="17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None/>
              <a:defRPr sz="17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None/>
              <a:defRPr sz="17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None/>
              <a:defRPr sz="17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" type="subTitle"/>
          </p:nvPr>
        </p:nvSpPr>
        <p:spPr>
          <a:xfrm>
            <a:off x="3560278" y="3631088"/>
            <a:ext cx="3423300" cy="42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400"/>
              </a:spcBef>
              <a:spcAft>
                <a:spcPts val="40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8" name="Google Shape;68;p10"/>
          <p:cNvSpPr txBox="1"/>
          <p:nvPr>
            <p:ph idx="2" type="subTitle"/>
          </p:nvPr>
        </p:nvSpPr>
        <p:spPr>
          <a:xfrm>
            <a:off x="643492" y="4822294"/>
            <a:ext cx="3361200" cy="2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600"/>
              <a:buNone/>
              <a:defRPr sz="600"/>
            </a:lvl1pPr>
            <a:lvl2pPr lvl="1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200"/>
              <a:buNone/>
              <a:defRPr/>
            </a:lvl9pPr>
          </a:lstStyle>
          <a:p/>
        </p:txBody>
      </p:sp>
      <p:sp>
        <p:nvSpPr>
          <p:cNvPr id="69" name="Google Shape;69;p10"/>
          <p:cNvSpPr/>
          <p:nvPr/>
        </p:nvSpPr>
        <p:spPr>
          <a:xfrm flipH="1">
            <a:off x="8037030" y="0"/>
            <a:ext cx="1151100" cy="5172000"/>
          </a:xfrm>
          <a:prstGeom prst="rect">
            <a:avLst/>
          </a:prstGeom>
          <a:solidFill>
            <a:srgbClr val="8E83E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8E83E4"/>
              </a:solidFill>
            </a:endParaRPr>
          </a:p>
        </p:txBody>
      </p:sp>
      <p:pic>
        <p:nvPicPr>
          <p:cNvPr id="70" name="Google Shape;7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5982" y="426924"/>
            <a:ext cx="553002" cy="57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83E4"/>
              </a:buClr>
              <a:buSzPts val="3000"/>
              <a:buFont typeface="Montserrat"/>
              <a:buNone/>
              <a:defRPr sz="3000">
                <a:solidFill>
                  <a:srgbClr val="8E83E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rgbClr val="8E83E4"/>
              </a:buClr>
              <a:buSzPts val="1200"/>
              <a:buFont typeface="Montserrat"/>
              <a:buChar char="■"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⚬"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rgbClr val="8E83E4"/>
              </a:buClr>
              <a:buSzPts val="1200"/>
              <a:buFont typeface="Montserrat"/>
              <a:buChar char="■"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●"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○"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■"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●"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○"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lnSpc>
                <a:spcPct val="125000"/>
              </a:lnSpc>
              <a:spcBef>
                <a:spcPts val="400"/>
              </a:spcBef>
              <a:spcAft>
                <a:spcPts val="400"/>
              </a:spcAft>
              <a:buClr>
                <a:schemeClr val="dk2"/>
              </a:buClr>
              <a:buSzPts val="1200"/>
              <a:buFont typeface="Montserrat"/>
              <a:buChar char="■"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hyperlink" Target="https://safedep.io/multiple-npm-packages-compromised-billion-downloads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4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7.jpg"/><Relationship Id="rId4" Type="http://schemas.openxmlformats.org/officeDocument/2006/relationships/image" Target="../media/image7.jpg"/><Relationship Id="rId5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5" Type="http://schemas.openxmlformats.org/officeDocument/2006/relationships/hyperlink" Target="https://registry.modelcontextprotocol.io/?q=vet-mcp" TargetMode="External"/><Relationship Id="rId6" Type="http://schemas.openxmlformats.org/officeDocument/2006/relationships/hyperlink" Target="http://registry.modelcontextprotocol.io/?q=vet-mcp" TargetMode="External"/><Relationship Id="rId7" Type="http://schemas.openxmlformats.org/officeDocument/2006/relationships/hyperlink" Target="https://cursor.com/docs/context/mcp/directory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safedep.io/npm-supply-chain-attack-targeting-maintainer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3233150" y="2164625"/>
            <a:ext cx="5301300" cy="1165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Think Like an Attacker: Why Your npm install Is a Hacker’s Dream</a:t>
            </a:r>
            <a:endParaRPr/>
          </a:p>
        </p:txBody>
      </p:sp>
      <p:sp>
        <p:nvSpPr>
          <p:cNvPr id="100" name="Google Shape;100;p16"/>
          <p:cNvSpPr txBox="1"/>
          <p:nvPr>
            <p:ph idx="2" type="subTitle"/>
          </p:nvPr>
        </p:nvSpPr>
        <p:spPr>
          <a:xfrm rot="434">
            <a:off x="6463525" y="4433475"/>
            <a:ext cx="2377500" cy="30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rPr lang="en"/>
              <a:t>Software Engineer, SafeDep</a:t>
            </a:r>
            <a:endParaRPr/>
          </a:p>
        </p:txBody>
      </p:sp>
      <p:sp>
        <p:nvSpPr>
          <p:cNvPr id="101" name="Google Shape;101;p16"/>
          <p:cNvSpPr txBox="1"/>
          <p:nvPr>
            <p:ph idx="3" type="subTitle"/>
          </p:nvPr>
        </p:nvSpPr>
        <p:spPr>
          <a:xfrm>
            <a:off x="6359725" y="4215825"/>
            <a:ext cx="2585100" cy="21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rPr b="1" lang="en"/>
              <a:t>Sudhanshu Dasgupta</a:t>
            </a:r>
            <a:endParaRPr b="1"/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783" y="4739925"/>
            <a:ext cx="1391991" cy="30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800242" y="404494"/>
            <a:ext cx="7543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 Mindset Vs </a:t>
            </a:r>
            <a:r>
              <a:rPr lang="en"/>
              <a:t>Attacker Mindset</a:t>
            </a:r>
            <a:endParaRPr/>
          </a:p>
        </p:txBody>
      </p:sp>
      <p:sp>
        <p:nvSpPr>
          <p:cNvPr id="162" name="Google Shape;162;p25"/>
          <p:cNvSpPr txBox="1"/>
          <p:nvPr>
            <p:ph idx="1" type="body"/>
          </p:nvPr>
        </p:nvSpPr>
        <p:spPr>
          <a:xfrm>
            <a:off x="904917" y="1925071"/>
            <a:ext cx="3516600" cy="263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✅ I need colors in my terminal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✅ 10M downloads/week = safe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✅ Let me add this and move on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3" name="Google Shape;163;p25"/>
          <p:cNvSpPr txBox="1"/>
          <p:nvPr>
            <p:ph idx="2" type="subTitle"/>
          </p:nvPr>
        </p:nvSpPr>
        <p:spPr>
          <a:xfrm>
            <a:off x="904917" y="1481741"/>
            <a:ext cx="3516600" cy="26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You think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5"/>
          <p:cNvSpPr txBox="1"/>
          <p:nvPr>
            <p:ph idx="3" type="body"/>
          </p:nvPr>
        </p:nvSpPr>
        <p:spPr>
          <a:xfrm>
            <a:off x="4421525" y="1925050"/>
            <a:ext cx="4780800" cy="263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💡10M downloads = 10M potential victims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💡 Last update: 3 years ago = maintainer might be gone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💡 Simple package = easy to clone and typosquat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💡 Developer trust = my attack surface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5" name="Google Shape;165;p25"/>
          <p:cNvSpPr txBox="1"/>
          <p:nvPr>
            <p:ph idx="4" type="subTitle"/>
          </p:nvPr>
        </p:nvSpPr>
        <p:spPr>
          <a:xfrm>
            <a:off x="4512975" y="1460869"/>
            <a:ext cx="3516600" cy="26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Attackers Think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366892" y="1999044"/>
            <a:ext cx="7543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Attacker's Playbook - Multiple Entry Points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title"/>
          </p:nvPr>
        </p:nvSpPr>
        <p:spPr>
          <a:xfrm>
            <a:off x="643492" y="426919"/>
            <a:ext cx="7543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The Dormant Package Hijack</a:t>
            </a:r>
            <a:endParaRPr sz="2300"/>
          </a:p>
        </p:txBody>
      </p:sp>
      <p:sp>
        <p:nvSpPr>
          <p:cNvPr id="176" name="Google Shape;176;p27"/>
          <p:cNvSpPr txBox="1"/>
          <p:nvPr/>
        </p:nvSpPr>
        <p:spPr>
          <a:xfrm>
            <a:off x="717700" y="1226075"/>
            <a:ext cx="55995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☑️ Package hasn't been updated in 1+ years 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☑️ Maintainer uses same email across npm/GitHub 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☑️ Popular enough to spread (1K+ downloads/week) 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☑️ No 2FA enforced on npm account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425" y="1081150"/>
            <a:ext cx="4060150" cy="252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6975" y="1079444"/>
            <a:ext cx="4060150" cy="25256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" name="Google Shape;183;p28"/>
          <p:cNvCxnSpPr>
            <a:stCxn id="181" idx="0"/>
            <a:endCxn id="182" idx="0"/>
          </p:cNvCxnSpPr>
          <p:nvPr/>
        </p:nvCxnSpPr>
        <p:spPr>
          <a:xfrm rot="-5400000">
            <a:off x="4580950" y="-1135100"/>
            <a:ext cx="1800" cy="4430700"/>
          </a:xfrm>
          <a:prstGeom prst="curvedConnector3">
            <a:avLst>
              <a:gd fmla="val 41373605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title"/>
          </p:nvPr>
        </p:nvSpPr>
        <p:spPr>
          <a:xfrm>
            <a:off x="621070" y="793250"/>
            <a:ext cx="30273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The Phishing Email</a:t>
            </a:r>
            <a:endParaRPr sz="2300"/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9201" y="236037"/>
            <a:ext cx="3883799" cy="411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962" y="2519425"/>
            <a:ext cx="3971826" cy="174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650" y="56800"/>
            <a:ext cx="5596950" cy="392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0"/>
          <p:cNvSpPr txBox="1"/>
          <p:nvPr/>
        </p:nvSpPr>
        <p:spPr>
          <a:xfrm>
            <a:off x="5106125" y="3979075"/>
            <a:ext cx="398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safedep.io/multiple-npm-packages-compromised-billion-downloads/</a:t>
            </a:r>
            <a:endParaRPr sz="1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063" y="1267975"/>
            <a:ext cx="7032875" cy="280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1"/>
          <p:cNvSpPr txBox="1"/>
          <p:nvPr>
            <p:ph type="title"/>
          </p:nvPr>
        </p:nvSpPr>
        <p:spPr>
          <a:xfrm>
            <a:off x="733570" y="313250"/>
            <a:ext cx="30273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 Typosquatting Trap</a:t>
            </a:r>
            <a:endParaRPr sz="23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931" y="1155850"/>
            <a:ext cx="4053594" cy="204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350" y="1090625"/>
            <a:ext cx="4482377" cy="204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2"/>
          <p:cNvSpPr txBox="1"/>
          <p:nvPr>
            <p:ph type="title"/>
          </p:nvPr>
        </p:nvSpPr>
        <p:spPr>
          <a:xfrm>
            <a:off x="733570" y="422150"/>
            <a:ext cx="30273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Real</a:t>
            </a:r>
            <a:endParaRPr sz="1800"/>
          </a:p>
        </p:txBody>
      </p:sp>
      <p:sp>
        <p:nvSpPr>
          <p:cNvPr id="210" name="Google Shape;210;p32"/>
          <p:cNvSpPr txBox="1"/>
          <p:nvPr>
            <p:ph type="title"/>
          </p:nvPr>
        </p:nvSpPr>
        <p:spPr>
          <a:xfrm>
            <a:off x="5670595" y="422150"/>
            <a:ext cx="30273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Typosquatting</a:t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6025" y="48831"/>
            <a:ext cx="4052701" cy="42667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6300000" dist="19050">
              <a:srgbClr val="000000">
                <a:alpha val="50000"/>
              </a:srgbClr>
            </a:outerShdw>
          </a:effectLst>
        </p:spPr>
      </p:pic>
      <p:sp>
        <p:nvSpPr>
          <p:cNvPr id="216" name="Google Shape;216;p33"/>
          <p:cNvSpPr txBox="1"/>
          <p:nvPr>
            <p:ph type="title"/>
          </p:nvPr>
        </p:nvSpPr>
        <p:spPr>
          <a:xfrm>
            <a:off x="55045" y="1895838"/>
            <a:ext cx="30273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General attack flow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/>
          <p:nvPr>
            <p:ph type="title"/>
          </p:nvPr>
        </p:nvSpPr>
        <p:spPr>
          <a:xfrm>
            <a:off x="643492" y="1800003"/>
            <a:ext cx="7543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Vibe Coding - AI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3210825" y="1740650"/>
            <a:ext cx="53346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Sudhanshu Dasgupta</a:t>
            </a:r>
            <a:endParaRPr sz="2400"/>
          </a:p>
        </p:txBody>
      </p:sp>
      <p:sp>
        <p:nvSpPr>
          <p:cNvPr id="108" name="Google Shape;108;p17"/>
          <p:cNvSpPr txBox="1"/>
          <p:nvPr>
            <p:ph idx="1" type="subTitle"/>
          </p:nvPr>
        </p:nvSpPr>
        <p:spPr>
          <a:xfrm>
            <a:off x="6022773" y="2285825"/>
            <a:ext cx="2511600" cy="32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77500"/>
          </a:bodyPr>
          <a:lstStyle/>
          <a:p>
            <a:pPr indent="0" lvl="0" marL="0" rtl="0" algn="r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1800"/>
              <a:t>Software Engineer, SafeDep</a:t>
            </a:r>
            <a:endParaRPr sz="1800"/>
          </a:p>
        </p:txBody>
      </p:sp>
      <p:sp>
        <p:nvSpPr>
          <p:cNvPr id="109" name="Google Shape;109;p17"/>
          <p:cNvSpPr txBox="1"/>
          <p:nvPr>
            <p:ph idx="2" type="subTitle"/>
          </p:nvPr>
        </p:nvSpPr>
        <p:spPr>
          <a:xfrm>
            <a:off x="7013675" y="4111975"/>
            <a:ext cx="1889700" cy="25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/>
              <a:t>sudhanshu-dasgupta</a:t>
            </a:r>
            <a:endParaRPr/>
          </a:p>
        </p:txBody>
      </p:sp>
      <p:sp>
        <p:nvSpPr>
          <p:cNvPr id="110" name="Google Shape;110;p17"/>
          <p:cNvSpPr txBox="1"/>
          <p:nvPr>
            <p:ph idx="3" type="subTitle"/>
          </p:nvPr>
        </p:nvSpPr>
        <p:spPr>
          <a:xfrm>
            <a:off x="4690600" y="4111962"/>
            <a:ext cx="1520700" cy="25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/>
              <a:t>SudhanshuDasgu3</a:t>
            </a:r>
            <a:endParaRPr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245" y="1667401"/>
            <a:ext cx="2511578" cy="2550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X logo.jpg - Wikimedia Commons" id="112" name="Google Shape;11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5000" y="4111963"/>
            <a:ext cx="251424" cy="2514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Linkedin-png-linkedin-icon-1600.png - Wikimedia Commons" id="113" name="Google Shape;11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1424" y="4111962"/>
            <a:ext cx="251424" cy="25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6925" y="290850"/>
            <a:ext cx="2270625" cy="399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225" y="1568500"/>
            <a:ext cx="2847975" cy="8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5"/>
          <p:cNvSpPr txBox="1"/>
          <p:nvPr/>
        </p:nvSpPr>
        <p:spPr>
          <a:xfrm>
            <a:off x="472025" y="976600"/>
            <a:ext cx="1066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Prompt</a:t>
            </a:r>
            <a:endParaRPr/>
          </a:p>
        </p:txBody>
      </p:sp>
      <p:sp>
        <p:nvSpPr>
          <p:cNvPr id="229" name="Google Shape;229;p35"/>
          <p:cNvSpPr txBox="1"/>
          <p:nvPr/>
        </p:nvSpPr>
        <p:spPr>
          <a:xfrm>
            <a:off x="4539025" y="339575"/>
            <a:ext cx="1066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36"/>
          <p:cNvGrpSpPr/>
          <p:nvPr/>
        </p:nvGrpSpPr>
        <p:grpSpPr>
          <a:xfrm>
            <a:off x="756906" y="350825"/>
            <a:ext cx="7845421" cy="3768804"/>
            <a:chOff x="1485774" y="999448"/>
            <a:chExt cx="6445995" cy="3144601"/>
          </a:xfrm>
        </p:grpSpPr>
        <p:sp>
          <p:nvSpPr>
            <p:cNvPr id="235" name="Google Shape;235;p36"/>
            <p:cNvSpPr/>
            <p:nvPr/>
          </p:nvSpPr>
          <p:spPr>
            <a:xfrm>
              <a:off x="1551750" y="999449"/>
              <a:ext cx="2963100" cy="3144600"/>
            </a:xfrm>
            <a:prstGeom prst="roundRect">
              <a:avLst>
                <a:gd fmla="val 7280" name="adj"/>
              </a:avLst>
            </a:prstGeom>
            <a:solidFill>
              <a:srgbClr val="8E83E4"/>
            </a:solidFill>
            <a:ln>
              <a:noFill/>
            </a:ln>
          </p:spPr>
          <p:txBody>
            <a:bodyPr anchorCtr="0" anchor="ctr" bIns="109575" lIns="109575" spcFirstLastPara="1" rIns="109575" wrap="square" tIns="109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77"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36" name="Google Shape;236;p36"/>
            <p:cNvSpPr txBox="1"/>
            <p:nvPr/>
          </p:nvSpPr>
          <p:spPr>
            <a:xfrm>
              <a:off x="1485774" y="2070538"/>
              <a:ext cx="3244800" cy="150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219175" lIns="109575" spcFirstLastPara="1" rIns="109575" wrap="square" tIns="109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✅ Package popularity (download stats)</a:t>
              </a:r>
              <a:endPara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✅ GitHub stars</a:t>
              </a:r>
              <a:endPara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✅ Documentation quality</a:t>
              </a:r>
              <a:endPara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✅ Code examples</a:t>
              </a:r>
              <a:endPara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37" name="Google Shape;237;p36"/>
            <p:cNvSpPr txBox="1"/>
            <p:nvPr/>
          </p:nvSpPr>
          <p:spPr>
            <a:xfrm>
              <a:off x="1695500" y="999450"/>
              <a:ext cx="28194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9575" lIns="219175" spcFirstLastPara="1" rIns="219175" wrap="square" tIns="109575">
              <a:norm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37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What AI knows</a:t>
              </a:r>
              <a:endParaRPr b="1" sz="2876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238" name="Google Shape;238;p36"/>
            <p:cNvSpPr/>
            <p:nvPr/>
          </p:nvSpPr>
          <p:spPr>
            <a:xfrm>
              <a:off x="4629204" y="999448"/>
              <a:ext cx="3115500" cy="3144600"/>
            </a:xfrm>
            <a:prstGeom prst="roundRect">
              <a:avLst>
                <a:gd fmla="val 7280" name="adj"/>
              </a:avLst>
            </a:prstGeom>
            <a:solidFill>
              <a:srgbClr val="8E83E4"/>
            </a:solidFill>
            <a:ln>
              <a:noFill/>
            </a:ln>
          </p:spPr>
          <p:txBody>
            <a:bodyPr anchorCtr="0" anchor="ctr" bIns="109575" lIns="109575" spcFirstLastPara="1" rIns="109575" wrap="square" tIns="109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77"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39" name="Google Shape;239;p36"/>
            <p:cNvSpPr txBox="1"/>
            <p:nvPr/>
          </p:nvSpPr>
          <p:spPr>
            <a:xfrm>
              <a:off x="4575669" y="1575919"/>
              <a:ext cx="3356100" cy="202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219175" lIns="109575" spcFirstLastPara="1" rIns="109575" wrap="square" tIns="109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❌ </a:t>
              </a:r>
              <a:r>
                <a:rPr lang="en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Package was compromised yesterday</a:t>
              </a:r>
              <a:endPara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❌ Any typosquat variant</a:t>
              </a:r>
              <a:endPara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❌ Maintainer's account was hacked</a:t>
              </a:r>
              <a:endPara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❌ malicious code in the latest version</a:t>
              </a:r>
              <a:endPara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40" name="Google Shape;240;p36"/>
            <p:cNvSpPr txBox="1"/>
            <p:nvPr/>
          </p:nvSpPr>
          <p:spPr>
            <a:xfrm>
              <a:off x="4629200" y="999450"/>
              <a:ext cx="28194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9575" lIns="219175" spcFirstLastPara="1" rIns="219175" wrap="square" tIns="109575">
              <a:norm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37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What AI doesn't know</a:t>
              </a:r>
              <a:endParaRPr b="1" sz="2876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type="title"/>
          </p:nvPr>
        </p:nvSpPr>
        <p:spPr>
          <a:xfrm>
            <a:off x="680625" y="1687274"/>
            <a:ext cx="7543500" cy="103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is  great for </a:t>
            </a:r>
            <a:r>
              <a:rPr lang="en">
                <a:solidFill>
                  <a:schemeClr val="lt1"/>
                </a:solidFill>
                <a:highlight>
                  <a:schemeClr val="accent5"/>
                </a:highlight>
              </a:rPr>
              <a:t>productivity</a:t>
            </a:r>
            <a:endParaRPr>
              <a:solidFill>
                <a:schemeClr val="lt1"/>
              </a:solidFill>
              <a:highlight>
                <a:schemeClr val="accent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could be terrible for </a:t>
            </a:r>
            <a:r>
              <a:rPr lang="en">
                <a:solidFill>
                  <a:schemeClr val="lt1"/>
                </a:solidFill>
                <a:highlight>
                  <a:schemeClr val="accent5"/>
                </a:highlight>
              </a:rPr>
              <a:t>security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 txBox="1"/>
          <p:nvPr>
            <p:ph type="title"/>
          </p:nvPr>
        </p:nvSpPr>
        <p:spPr>
          <a:xfrm>
            <a:off x="2875725" y="1623050"/>
            <a:ext cx="5824200" cy="135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see </a:t>
            </a:r>
            <a:r>
              <a:rPr lang="en"/>
              <a:t>how</a:t>
            </a:r>
            <a:r>
              <a:rPr lang="en"/>
              <a:t> attackers think?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643492" y="426919"/>
            <a:ext cx="7543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Shai-Hulud</a:t>
            </a:r>
            <a:endParaRPr u="sng"/>
          </a:p>
        </p:txBody>
      </p:sp>
      <p:sp>
        <p:nvSpPr>
          <p:cNvPr id="256" name="Google Shape;256;p39"/>
          <p:cNvSpPr txBox="1"/>
          <p:nvPr/>
        </p:nvSpPr>
        <p:spPr>
          <a:xfrm>
            <a:off x="2915250" y="105522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@ctrl/deluge@7.2.2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7" name="Google Shape;25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0576" y="1470725"/>
            <a:ext cx="6002826" cy="2954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" name="Google Shape;258;p39"/>
          <p:cNvCxnSpPr/>
          <p:nvPr/>
        </p:nvCxnSpPr>
        <p:spPr>
          <a:xfrm>
            <a:off x="6036625" y="3401775"/>
            <a:ext cx="1830900" cy="123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Google Shape;259;p39"/>
          <p:cNvSpPr txBox="1"/>
          <p:nvPr/>
        </p:nvSpPr>
        <p:spPr>
          <a:xfrm>
            <a:off x="7780825" y="3200175"/>
            <a:ext cx="1111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Weapon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0"/>
          <p:cNvSpPr txBox="1"/>
          <p:nvPr>
            <p:ph type="title"/>
          </p:nvPr>
        </p:nvSpPr>
        <p:spPr>
          <a:xfrm>
            <a:off x="680592" y="1999044"/>
            <a:ext cx="7543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see the actual payload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1"/>
          <p:cNvSpPr txBox="1"/>
          <p:nvPr/>
        </p:nvSpPr>
        <p:spPr>
          <a:xfrm>
            <a:off x="150301" y="1124063"/>
            <a:ext cx="3598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Read npm token from </a:t>
            </a:r>
            <a:r>
              <a:rPr b="1" lang="en" sz="1500">
                <a:solidFill>
                  <a:schemeClr val="lt1"/>
                </a:solidFill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rPr>
              <a:t>~/.npmrc</a:t>
            </a:r>
            <a:endParaRPr b="1" sz="1500">
              <a:solidFill>
                <a:schemeClr val="lt1"/>
              </a:solidFill>
              <a:highlight>
                <a:schemeClr val="accent5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0" name="Google Shape;270;p41"/>
          <p:cNvCxnSpPr>
            <a:stCxn id="269" idx="2"/>
            <a:endCxn id="271" idx="0"/>
          </p:cNvCxnSpPr>
          <p:nvPr/>
        </p:nvCxnSpPr>
        <p:spPr>
          <a:xfrm flipH="1">
            <a:off x="1943251" y="1539563"/>
            <a:ext cx="6300" cy="53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1" name="Google Shape;271;p41"/>
          <p:cNvSpPr txBox="1"/>
          <p:nvPr/>
        </p:nvSpPr>
        <p:spPr>
          <a:xfrm>
            <a:off x="249249" y="2076563"/>
            <a:ext cx="338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Call npm API: "What packages does this user maintain?"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2" name="Google Shape;272;p41"/>
          <p:cNvCxnSpPr>
            <a:stCxn id="271" idx="2"/>
            <a:endCxn id="273" idx="0"/>
          </p:cNvCxnSpPr>
          <p:nvPr/>
        </p:nvCxnSpPr>
        <p:spPr>
          <a:xfrm>
            <a:off x="1943349" y="2723063"/>
            <a:ext cx="6300" cy="39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3" name="Google Shape;273;p41"/>
          <p:cNvSpPr txBox="1"/>
          <p:nvPr/>
        </p:nvSpPr>
        <p:spPr>
          <a:xfrm>
            <a:off x="255450" y="3118338"/>
            <a:ext cx="3388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Get back a list of packages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4" name="Google Shape;27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2900" y="1011525"/>
            <a:ext cx="5056051" cy="263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/>
          <p:nvPr/>
        </p:nvSpPr>
        <p:spPr>
          <a:xfrm>
            <a:off x="235035" y="210435"/>
            <a:ext cx="4414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Download each package's </a:t>
            </a:r>
            <a:r>
              <a:rPr b="1" lang="en" sz="1500">
                <a:solidFill>
                  <a:schemeClr val="lt1"/>
                </a:solidFill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rPr>
              <a:t>current</a:t>
            </a: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 version</a:t>
            </a:r>
            <a:endParaRPr b="1" sz="1500">
              <a:solidFill>
                <a:schemeClr val="lt1"/>
              </a:solidFill>
              <a:highlight>
                <a:schemeClr val="accent5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0" name="Google Shape;280;p42"/>
          <p:cNvCxnSpPr>
            <a:endCxn id="281" idx="0"/>
          </p:cNvCxnSpPr>
          <p:nvPr/>
        </p:nvCxnSpPr>
        <p:spPr>
          <a:xfrm flipH="1">
            <a:off x="2440224" y="632690"/>
            <a:ext cx="9000" cy="29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1" name="Google Shape;281;p42"/>
          <p:cNvSpPr txBox="1"/>
          <p:nvPr/>
        </p:nvSpPr>
        <p:spPr>
          <a:xfrm>
            <a:off x="746124" y="927890"/>
            <a:ext cx="3388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Extract package.json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2" name="Google Shape;282;p42"/>
          <p:cNvCxnSpPr>
            <a:endCxn id="283" idx="0"/>
          </p:cNvCxnSpPr>
          <p:nvPr/>
        </p:nvCxnSpPr>
        <p:spPr>
          <a:xfrm flipH="1">
            <a:off x="2444000" y="1337783"/>
            <a:ext cx="4800" cy="29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3" name="Google Shape;283;p42"/>
          <p:cNvSpPr txBox="1"/>
          <p:nvPr/>
        </p:nvSpPr>
        <p:spPr>
          <a:xfrm>
            <a:off x="749900" y="1635683"/>
            <a:ext cx="338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Bump version: 1.0.0 → </a:t>
            </a:r>
            <a:r>
              <a:rPr b="1" lang="en" sz="1500">
                <a:solidFill>
                  <a:schemeClr val="lt1"/>
                </a:solidFill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rPr>
              <a:t>1.0.1 </a:t>
            </a: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(looks innocent!)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4" name="Google Shape;284;p42"/>
          <p:cNvCxnSpPr>
            <a:stCxn id="285" idx="2"/>
            <a:endCxn id="286" idx="0"/>
          </p:cNvCxnSpPr>
          <p:nvPr/>
        </p:nvCxnSpPr>
        <p:spPr>
          <a:xfrm flipH="1">
            <a:off x="2440225" y="2279491"/>
            <a:ext cx="6300" cy="30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6" name="Google Shape;286;p42"/>
          <p:cNvSpPr txBox="1"/>
          <p:nvPr/>
        </p:nvSpPr>
        <p:spPr>
          <a:xfrm>
            <a:off x="585625" y="2585491"/>
            <a:ext cx="3709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Add: </a:t>
            </a:r>
            <a:r>
              <a:rPr b="1" lang="en" sz="1500">
                <a:solidFill>
                  <a:schemeClr val="lt1"/>
                </a:solidFill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rPr>
              <a:t>"postinstall"</a:t>
            </a: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"node bundle.js"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7" name="Google Shape;287;p42"/>
          <p:cNvCxnSpPr>
            <a:endCxn id="288" idx="0"/>
          </p:cNvCxnSpPr>
          <p:nvPr/>
        </p:nvCxnSpPr>
        <p:spPr>
          <a:xfrm flipH="1">
            <a:off x="2446425" y="2906652"/>
            <a:ext cx="6300" cy="30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8" name="Google Shape;288;p42"/>
          <p:cNvSpPr txBox="1"/>
          <p:nvPr/>
        </p:nvSpPr>
        <p:spPr>
          <a:xfrm>
            <a:off x="333225" y="3212652"/>
            <a:ext cx="4226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Copy malware (bundle.js) into package 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9" name="Google Shape;289;p42"/>
          <p:cNvCxnSpPr/>
          <p:nvPr/>
        </p:nvCxnSpPr>
        <p:spPr>
          <a:xfrm flipH="1">
            <a:off x="2440225" y="3516763"/>
            <a:ext cx="6300" cy="30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0" name="Google Shape;290;p42"/>
          <p:cNvSpPr txBox="1"/>
          <p:nvPr/>
        </p:nvSpPr>
        <p:spPr>
          <a:xfrm>
            <a:off x="153843" y="3723813"/>
            <a:ext cx="4645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Repackage everything and run </a:t>
            </a:r>
            <a:r>
              <a:rPr b="1" lang="en" sz="1500">
                <a:solidFill>
                  <a:schemeClr val="lt1"/>
                </a:solidFill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rPr>
              <a:t>npm publish</a:t>
            </a:r>
            <a:endParaRPr b="1" sz="1500">
              <a:solidFill>
                <a:schemeClr val="lt1"/>
              </a:solidFill>
              <a:highlight>
                <a:schemeClr val="accent5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1" name="Google Shape;29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4418" y="152400"/>
            <a:ext cx="4027183" cy="4044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oogle Shape;296;p43"/>
          <p:cNvGrpSpPr/>
          <p:nvPr/>
        </p:nvGrpSpPr>
        <p:grpSpPr>
          <a:xfrm>
            <a:off x="2820225" y="891450"/>
            <a:ext cx="3175200" cy="3175200"/>
            <a:chOff x="2820225" y="891450"/>
            <a:chExt cx="3175200" cy="3175200"/>
          </a:xfrm>
        </p:grpSpPr>
        <p:sp>
          <p:nvSpPr>
            <p:cNvPr id="297" name="Google Shape;297;p43"/>
            <p:cNvSpPr/>
            <p:nvPr/>
          </p:nvSpPr>
          <p:spPr>
            <a:xfrm rot="10800000">
              <a:off x="2820225" y="891450"/>
              <a:ext cx="3175200" cy="3175200"/>
            </a:xfrm>
            <a:prstGeom prst="blockArc">
              <a:avLst>
                <a:gd fmla="val 5399801" name="adj1"/>
                <a:gd fmla="val 3012680" name="adj2"/>
                <a:gd fmla="val 6939" name="adj3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43"/>
            <p:cNvSpPr/>
            <p:nvPr/>
          </p:nvSpPr>
          <p:spPr>
            <a:xfrm rot="10800000">
              <a:off x="3175023" y="1179900"/>
              <a:ext cx="450600" cy="4506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9" name="Google Shape;299;p43"/>
          <p:cNvGrpSpPr/>
          <p:nvPr/>
        </p:nvGrpSpPr>
        <p:grpSpPr>
          <a:xfrm>
            <a:off x="5130375" y="2422675"/>
            <a:ext cx="1332300" cy="914700"/>
            <a:chOff x="5130375" y="2422675"/>
            <a:chExt cx="1332300" cy="914700"/>
          </a:xfrm>
        </p:grpSpPr>
        <p:sp>
          <p:nvSpPr>
            <p:cNvPr id="300" name="Google Shape;300;p43"/>
            <p:cNvSpPr/>
            <p:nvPr/>
          </p:nvSpPr>
          <p:spPr>
            <a:xfrm>
              <a:off x="5130375" y="2707675"/>
              <a:ext cx="1332300" cy="6297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Worm runs on their machine</a:t>
              </a:r>
              <a:endParaRPr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301" name="Google Shape;301;p43"/>
            <p:cNvSpPr/>
            <p:nvPr/>
          </p:nvSpPr>
          <p:spPr>
            <a:xfrm>
              <a:off x="5130375" y="2422675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</a:endParaRPr>
            </a:p>
          </p:txBody>
        </p:sp>
      </p:grpSp>
      <p:grpSp>
        <p:nvGrpSpPr>
          <p:cNvPr id="302" name="Google Shape;302;p43"/>
          <p:cNvGrpSpPr/>
          <p:nvPr/>
        </p:nvGrpSpPr>
        <p:grpSpPr>
          <a:xfrm>
            <a:off x="3798075" y="709250"/>
            <a:ext cx="1332300" cy="914700"/>
            <a:chOff x="3798075" y="709250"/>
            <a:chExt cx="1332300" cy="914700"/>
          </a:xfrm>
        </p:grpSpPr>
        <p:sp>
          <p:nvSpPr>
            <p:cNvPr id="303" name="Google Shape;303;p43"/>
            <p:cNvSpPr/>
            <p:nvPr/>
          </p:nvSpPr>
          <p:spPr>
            <a:xfrm>
              <a:off x="3798075" y="994250"/>
              <a:ext cx="1332300" cy="6297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New victims install the infected package</a:t>
              </a:r>
              <a:endParaRPr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304" name="Google Shape;304;p43"/>
            <p:cNvSpPr/>
            <p:nvPr/>
          </p:nvSpPr>
          <p:spPr>
            <a:xfrm>
              <a:off x="3798075" y="709250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</a:endParaRPr>
            </a:p>
          </p:txBody>
        </p:sp>
      </p:grpSp>
      <p:grpSp>
        <p:nvGrpSpPr>
          <p:cNvPr id="305" name="Google Shape;305;p43"/>
          <p:cNvGrpSpPr/>
          <p:nvPr/>
        </p:nvGrpSpPr>
        <p:grpSpPr>
          <a:xfrm>
            <a:off x="2465775" y="2422675"/>
            <a:ext cx="1332300" cy="914700"/>
            <a:chOff x="2465775" y="2422675"/>
            <a:chExt cx="1332300" cy="914700"/>
          </a:xfrm>
        </p:grpSpPr>
        <p:sp>
          <p:nvSpPr>
            <p:cNvPr id="306" name="Google Shape;306;p43"/>
            <p:cNvSpPr/>
            <p:nvPr/>
          </p:nvSpPr>
          <p:spPr>
            <a:xfrm>
              <a:off x="2465775" y="2707675"/>
              <a:ext cx="1332300" cy="6297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Spreads to THEIR packages</a:t>
              </a:r>
              <a:endParaRPr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307" name="Google Shape;307;p43"/>
            <p:cNvSpPr/>
            <p:nvPr/>
          </p:nvSpPr>
          <p:spPr>
            <a:xfrm>
              <a:off x="2465775" y="2422675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</a:endParaRPr>
            </a:p>
          </p:txBody>
        </p:sp>
      </p:grpSp>
      <p:sp>
        <p:nvSpPr>
          <p:cNvPr id="308" name="Google Shape;308;p43"/>
          <p:cNvSpPr txBox="1"/>
          <p:nvPr/>
        </p:nvSpPr>
        <p:spPr>
          <a:xfrm>
            <a:off x="152400" y="1524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Cycle continues…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09" name="Google Shape;309;p43"/>
          <p:cNvSpPr txBox="1"/>
          <p:nvPr/>
        </p:nvSpPr>
        <p:spPr>
          <a:xfrm>
            <a:off x="5807075" y="37264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Worm behaviour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4"/>
          <p:cNvSpPr txBox="1"/>
          <p:nvPr/>
        </p:nvSpPr>
        <p:spPr>
          <a:xfrm>
            <a:off x="391400" y="1239175"/>
            <a:ext cx="490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lt1"/>
                </a:solidFill>
                <a:highlight>
                  <a:schemeClr val="accent5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">
                <a:solidFill>
                  <a:schemeClr val="lt1"/>
                </a:solidFill>
                <a:highlight>
                  <a:schemeClr val="accent5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500+ </a:t>
            </a: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npm packages compromised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15" name="Google Shape;315;p44"/>
          <p:cNvSpPr txBox="1"/>
          <p:nvPr/>
        </p:nvSpPr>
        <p:spPr>
          <a:xfrm>
            <a:off x="391400" y="1593175"/>
            <a:ext cx="483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lt1"/>
                </a:solidFill>
                <a:highlight>
                  <a:schemeClr val="accent5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">
                <a:solidFill>
                  <a:schemeClr val="lt1"/>
                </a:solidFill>
                <a:highlight>
                  <a:schemeClr val="accent5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650+  </a:t>
            </a: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repositories force-migrated to public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16" name="Google Shape;316;p44"/>
          <p:cNvSpPr txBox="1"/>
          <p:nvPr/>
        </p:nvSpPr>
        <p:spPr>
          <a:xfrm>
            <a:off x="391400" y="1947175"/>
            <a:ext cx="430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lt1"/>
                </a:solidFill>
                <a:highlight>
                  <a:schemeClr val="accent5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2,400+</a:t>
            </a: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GitHub tokens publicly leaked 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17" name="Google Shape;317;p44"/>
          <p:cNvSpPr txBox="1"/>
          <p:nvPr/>
        </p:nvSpPr>
        <p:spPr>
          <a:xfrm>
            <a:off x="391400" y="2413625"/>
            <a:ext cx="441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lt1"/>
                </a:solidFill>
                <a:highlight>
                  <a:schemeClr val="accent5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$50 million</a:t>
            </a: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in cryptocurrency stolen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18" name="Google Shape;318;p44"/>
          <p:cNvSpPr txBox="1"/>
          <p:nvPr/>
        </p:nvSpPr>
        <p:spPr>
          <a:xfrm>
            <a:off x="391400" y="2811275"/>
            <a:ext cx="457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AWS credentials, npm tokens were also got stoles 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19" name="Google Shape;319;p44"/>
          <p:cNvSpPr txBox="1"/>
          <p:nvPr>
            <p:ph type="title"/>
          </p:nvPr>
        </p:nvSpPr>
        <p:spPr>
          <a:xfrm>
            <a:off x="643492" y="426919"/>
            <a:ext cx="81123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was the impact?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378000" y="1255944"/>
            <a:ext cx="4713000" cy="243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Mona Sans Medium"/>
                <a:ea typeface="Mona Sans Medium"/>
                <a:cs typeface="Mona Sans Medium"/>
                <a:sym typeface="Mona Sans Medium"/>
              </a:rPr>
              <a:t>90% of your codebase isn't yours.</a:t>
            </a:r>
            <a:endParaRPr sz="2400">
              <a:solidFill>
                <a:schemeClr val="dk1"/>
              </a:solidFill>
              <a:latin typeface="Mona Sans Medium"/>
              <a:ea typeface="Mona Sans Medium"/>
              <a:cs typeface="Mona Sans Medium"/>
              <a:sym typeface="Mona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Mona Sans Medium"/>
              <a:ea typeface="Mona Sans Medium"/>
              <a:cs typeface="Mona Sans Medium"/>
              <a:sym typeface="Mona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Mona Sans Medium"/>
                <a:ea typeface="Mona Sans Medium"/>
                <a:cs typeface="Mona Sans Medium"/>
                <a:sym typeface="Mona Sans Medium"/>
              </a:rPr>
              <a:t>It's open source packages you installed.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3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5879" y="1992103"/>
            <a:ext cx="4468158" cy="24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/>
          <p:nvPr>
            <p:ph type="title"/>
          </p:nvPr>
        </p:nvSpPr>
        <p:spPr>
          <a:xfrm>
            <a:off x="652742" y="2165469"/>
            <a:ext cx="7543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Not Get Owned.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6"/>
          <p:cNvSpPr txBox="1"/>
          <p:nvPr/>
        </p:nvSpPr>
        <p:spPr>
          <a:xfrm>
            <a:off x="1136662" y="704717"/>
            <a:ext cx="43371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66775" lIns="111175" spcFirstLastPara="1" rIns="111175" wrap="square" tIns="1667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64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Brand new package with 0 GitHub stars</a:t>
            </a:r>
            <a:endParaRPr sz="1164">
              <a:solidFill>
                <a:srgbClr val="63121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30" name="Google Shape;330;p46"/>
          <p:cNvSpPr txBox="1"/>
          <p:nvPr/>
        </p:nvSpPr>
        <p:spPr>
          <a:xfrm>
            <a:off x="1136662" y="2139097"/>
            <a:ext cx="43371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66775" lIns="111175" spcFirstLastPara="1" rIns="111175" wrap="square" tIns="1667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64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Has postinstall/preinstall scripts you didn't expect</a:t>
            </a:r>
            <a:endParaRPr sz="1164">
              <a:solidFill>
                <a:srgbClr val="63121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31" name="Google Shape;331;p46"/>
          <p:cNvSpPr txBox="1"/>
          <p:nvPr/>
        </p:nvSpPr>
        <p:spPr>
          <a:xfrm>
            <a:off x="1136662" y="1421892"/>
            <a:ext cx="43371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66775" lIns="111175" spcFirstLastPara="1" rIns="111175" wrap="square" tIns="1667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64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 README or copy-pasted from another package</a:t>
            </a:r>
            <a:endParaRPr sz="1164">
              <a:solidFill>
                <a:srgbClr val="63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2" name="Google Shape;332;p46"/>
          <p:cNvSpPr txBox="1"/>
          <p:nvPr/>
        </p:nvSpPr>
        <p:spPr>
          <a:xfrm>
            <a:off x="1136662" y="2856346"/>
            <a:ext cx="43371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66775" lIns="111175" spcFirstLastPara="1" rIns="111175" wrap="square" tIns="1667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64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Dormant package suddenly updated after 2+ years</a:t>
            </a:r>
            <a:endParaRPr sz="1164">
              <a:solidFill>
                <a:srgbClr val="63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3" name="Google Shape;333;p46"/>
          <p:cNvSpPr txBox="1"/>
          <p:nvPr/>
        </p:nvSpPr>
        <p:spPr>
          <a:xfrm>
            <a:off x="1136662" y="3573623"/>
            <a:ext cx="43371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66775" lIns="111175" spcFirstLastPara="1" rIns="111175" wrap="square" tIns="1667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64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Obfuscated/minified code in what should be simple package</a:t>
            </a:r>
            <a:endParaRPr sz="1164">
              <a:solidFill>
                <a:srgbClr val="63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334" name="Google Shape;334;p46"/>
          <p:cNvCxnSpPr/>
          <p:nvPr/>
        </p:nvCxnSpPr>
        <p:spPr>
          <a:xfrm rot="10800000">
            <a:off x="719651" y="1421962"/>
            <a:ext cx="4754100" cy="0"/>
          </a:xfrm>
          <a:prstGeom prst="straightConnector1">
            <a:avLst/>
          </a:prstGeom>
          <a:noFill/>
          <a:ln cap="flat" cmpd="sng" w="231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5" name="Google Shape;335;p46"/>
          <p:cNvCxnSpPr/>
          <p:nvPr/>
        </p:nvCxnSpPr>
        <p:spPr>
          <a:xfrm rot="10800000">
            <a:off x="719651" y="2139157"/>
            <a:ext cx="4754100" cy="0"/>
          </a:xfrm>
          <a:prstGeom prst="straightConnector1">
            <a:avLst/>
          </a:prstGeom>
          <a:noFill/>
          <a:ln cap="flat" cmpd="sng" w="231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" name="Google Shape;336;p46"/>
          <p:cNvCxnSpPr/>
          <p:nvPr/>
        </p:nvCxnSpPr>
        <p:spPr>
          <a:xfrm rot="10800000">
            <a:off x="719651" y="2856351"/>
            <a:ext cx="4754100" cy="0"/>
          </a:xfrm>
          <a:prstGeom prst="straightConnector1">
            <a:avLst/>
          </a:prstGeom>
          <a:noFill/>
          <a:ln cap="flat" cmpd="sng" w="231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Google Shape;337;p46"/>
          <p:cNvCxnSpPr/>
          <p:nvPr/>
        </p:nvCxnSpPr>
        <p:spPr>
          <a:xfrm rot="10800000">
            <a:off x="719651" y="3573636"/>
            <a:ext cx="4754100" cy="0"/>
          </a:xfrm>
          <a:prstGeom prst="straightConnector1">
            <a:avLst/>
          </a:prstGeom>
          <a:noFill/>
          <a:ln cap="flat" cmpd="sng" w="231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8" name="Google Shape;338;p46"/>
          <p:cNvSpPr txBox="1"/>
          <p:nvPr/>
        </p:nvSpPr>
        <p:spPr>
          <a:xfrm>
            <a:off x="719583" y="920378"/>
            <a:ext cx="4170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24">
                <a:solidFill>
                  <a:srgbClr val="63121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rPr>
              <a:t>01.</a:t>
            </a:r>
            <a:endParaRPr sz="1824">
              <a:solidFill>
                <a:srgbClr val="631212"/>
              </a:solidFill>
              <a:latin typeface="Chakra Petch SemiBold"/>
              <a:ea typeface="Chakra Petch SemiBold"/>
              <a:cs typeface="Chakra Petch SemiBold"/>
              <a:sym typeface="Chakra Petch SemiBold"/>
            </a:endParaRPr>
          </a:p>
        </p:txBody>
      </p:sp>
      <p:sp>
        <p:nvSpPr>
          <p:cNvPr id="339" name="Google Shape;339;p46"/>
          <p:cNvSpPr txBox="1"/>
          <p:nvPr/>
        </p:nvSpPr>
        <p:spPr>
          <a:xfrm>
            <a:off x="719583" y="1637568"/>
            <a:ext cx="4170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24">
                <a:solidFill>
                  <a:srgbClr val="63121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rPr>
              <a:t>02.</a:t>
            </a:r>
            <a:endParaRPr sz="1824">
              <a:solidFill>
                <a:srgbClr val="631212"/>
              </a:solidFill>
              <a:latin typeface="Chakra Petch SemiBold"/>
              <a:ea typeface="Chakra Petch SemiBold"/>
              <a:cs typeface="Chakra Petch SemiBold"/>
              <a:sym typeface="Chakra Petch SemiBold"/>
            </a:endParaRPr>
          </a:p>
        </p:txBody>
      </p:sp>
      <p:sp>
        <p:nvSpPr>
          <p:cNvPr id="340" name="Google Shape;340;p46"/>
          <p:cNvSpPr txBox="1"/>
          <p:nvPr/>
        </p:nvSpPr>
        <p:spPr>
          <a:xfrm>
            <a:off x="719583" y="2354788"/>
            <a:ext cx="4170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24">
                <a:solidFill>
                  <a:srgbClr val="63121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rPr>
              <a:t>03.</a:t>
            </a:r>
            <a:endParaRPr sz="1824">
              <a:solidFill>
                <a:srgbClr val="631212"/>
              </a:solidFill>
              <a:latin typeface="Chakra Petch SemiBold"/>
              <a:ea typeface="Chakra Petch SemiBold"/>
              <a:cs typeface="Chakra Petch SemiBold"/>
              <a:sym typeface="Chakra Petch SemiBold"/>
            </a:endParaRPr>
          </a:p>
        </p:txBody>
      </p:sp>
      <p:sp>
        <p:nvSpPr>
          <p:cNvPr id="341" name="Google Shape;341;p46"/>
          <p:cNvSpPr txBox="1"/>
          <p:nvPr/>
        </p:nvSpPr>
        <p:spPr>
          <a:xfrm>
            <a:off x="719583" y="3072022"/>
            <a:ext cx="4170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24">
                <a:solidFill>
                  <a:srgbClr val="63121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rPr>
              <a:t>04.</a:t>
            </a:r>
            <a:endParaRPr sz="1824">
              <a:solidFill>
                <a:srgbClr val="631212"/>
              </a:solidFill>
              <a:latin typeface="Chakra Petch SemiBold"/>
              <a:ea typeface="Chakra Petch SemiBold"/>
              <a:cs typeface="Chakra Petch SemiBold"/>
              <a:sym typeface="Chakra Petch SemiBold"/>
            </a:endParaRPr>
          </a:p>
        </p:txBody>
      </p:sp>
      <p:sp>
        <p:nvSpPr>
          <p:cNvPr id="342" name="Google Shape;342;p46"/>
          <p:cNvSpPr txBox="1"/>
          <p:nvPr/>
        </p:nvSpPr>
        <p:spPr>
          <a:xfrm>
            <a:off x="719583" y="3789212"/>
            <a:ext cx="4170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24">
                <a:solidFill>
                  <a:srgbClr val="63121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rPr>
              <a:t>05.</a:t>
            </a:r>
            <a:endParaRPr sz="1824">
              <a:solidFill>
                <a:srgbClr val="631212"/>
              </a:solidFill>
              <a:latin typeface="Chakra Petch SemiBold"/>
              <a:ea typeface="Chakra Petch SemiBold"/>
              <a:cs typeface="Chakra Petch SemiBold"/>
              <a:sym typeface="Chakra Petch SemiBold"/>
            </a:endParaRPr>
          </a:p>
        </p:txBody>
      </p:sp>
      <p:cxnSp>
        <p:nvCxnSpPr>
          <p:cNvPr id="343" name="Google Shape;343;p46"/>
          <p:cNvCxnSpPr/>
          <p:nvPr/>
        </p:nvCxnSpPr>
        <p:spPr>
          <a:xfrm rot="10800000">
            <a:off x="747367" y="4290947"/>
            <a:ext cx="4754100" cy="0"/>
          </a:xfrm>
          <a:prstGeom prst="straightConnector1">
            <a:avLst/>
          </a:prstGeom>
          <a:noFill/>
          <a:ln cap="flat" cmpd="sng" w="231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4" name="Google Shape;344;p46"/>
          <p:cNvSpPr txBox="1"/>
          <p:nvPr>
            <p:ph type="title"/>
          </p:nvPr>
        </p:nvSpPr>
        <p:spPr>
          <a:xfrm>
            <a:off x="627817" y="132019"/>
            <a:ext cx="7543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🚩IMMEDIATE RED FLAGS (DO NOT INSTALL):</a:t>
            </a:r>
            <a:endParaRPr sz="21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7"/>
          <p:cNvSpPr txBox="1"/>
          <p:nvPr>
            <p:ph type="title"/>
          </p:nvPr>
        </p:nvSpPr>
        <p:spPr>
          <a:xfrm>
            <a:off x="2875732" y="1623038"/>
            <a:ext cx="5436300" cy="135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protect yourself?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8"/>
          <p:cNvSpPr/>
          <p:nvPr/>
        </p:nvSpPr>
        <p:spPr>
          <a:xfrm>
            <a:off x="5250149" y="1896350"/>
            <a:ext cx="934015" cy="475312"/>
          </a:xfrm>
          <a:custGeom>
            <a:rect b="b" l="l" r="r" t="t"/>
            <a:pathLst>
              <a:path extrusionOk="0" h="40984" w="155864">
                <a:moveTo>
                  <a:pt x="61474" y="485"/>
                </a:moveTo>
                <a:lnTo>
                  <a:pt x="61474" y="646"/>
                </a:lnTo>
                <a:lnTo>
                  <a:pt x="61474" y="808"/>
                </a:lnTo>
                <a:lnTo>
                  <a:pt x="61152" y="646"/>
                </a:lnTo>
                <a:lnTo>
                  <a:pt x="61474" y="485"/>
                </a:lnTo>
                <a:close/>
                <a:moveTo>
                  <a:pt x="53891" y="1453"/>
                </a:moveTo>
                <a:lnTo>
                  <a:pt x="54052" y="1614"/>
                </a:lnTo>
                <a:lnTo>
                  <a:pt x="53891" y="1614"/>
                </a:lnTo>
                <a:lnTo>
                  <a:pt x="53891" y="1453"/>
                </a:lnTo>
                <a:close/>
                <a:moveTo>
                  <a:pt x="55182" y="1453"/>
                </a:moveTo>
                <a:lnTo>
                  <a:pt x="55182" y="1614"/>
                </a:lnTo>
                <a:lnTo>
                  <a:pt x="55020" y="1614"/>
                </a:lnTo>
                <a:lnTo>
                  <a:pt x="54859" y="1453"/>
                </a:lnTo>
                <a:close/>
                <a:moveTo>
                  <a:pt x="56634" y="1453"/>
                </a:moveTo>
                <a:lnTo>
                  <a:pt x="56634" y="1614"/>
                </a:lnTo>
                <a:lnTo>
                  <a:pt x="56472" y="1453"/>
                </a:lnTo>
                <a:close/>
                <a:moveTo>
                  <a:pt x="96487" y="1453"/>
                </a:moveTo>
                <a:lnTo>
                  <a:pt x="96164" y="1614"/>
                </a:lnTo>
                <a:lnTo>
                  <a:pt x="96164" y="1453"/>
                </a:lnTo>
                <a:close/>
                <a:moveTo>
                  <a:pt x="54536" y="1614"/>
                </a:moveTo>
                <a:lnTo>
                  <a:pt x="54698" y="1776"/>
                </a:lnTo>
                <a:lnTo>
                  <a:pt x="54536" y="1776"/>
                </a:lnTo>
                <a:lnTo>
                  <a:pt x="54536" y="1614"/>
                </a:lnTo>
                <a:close/>
                <a:moveTo>
                  <a:pt x="55504" y="1614"/>
                </a:moveTo>
                <a:lnTo>
                  <a:pt x="55504" y="1776"/>
                </a:lnTo>
                <a:lnTo>
                  <a:pt x="55343" y="1776"/>
                </a:lnTo>
                <a:lnTo>
                  <a:pt x="55504" y="1614"/>
                </a:lnTo>
                <a:close/>
                <a:moveTo>
                  <a:pt x="95842" y="1453"/>
                </a:moveTo>
                <a:lnTo>
                  <a:pt x="96003" y="1614"/>
                </a:lnTo>
                <a:lnTo>
                  <a:pt x="95842" y="1776"/>
                </a:lnTo>
                <a:lnTo>
                  <a:pt x="95680" y="1453"/>
                </a:lnTo>
                <a:close/>
                <a:moveTo>
                  <a:pt x="97778" y="1776"/>
                </a:moveTo>
                <a:lnTo>
                  <a:pt x="97778" y="1776"/>
                </a:lnTo>
                <a:lnTo>
                  <a:pt x="97778" y="1776"/>
                </a:lnTo>
                <a:close/>
                <a:moveTo>
                  <a:pt x="51632" y="1614"/>
                </a:moveTo>
                <a:lnTo>
                  <a:pt x="51471" y="1937"/>
                </a:lnTo>
                <a:lnTo>
                  <a:pt x="51471" y="1614"/>
                </a:lnTo>
                <a:close/>
                <a:moveTo>
                  <a:pt x="46791" y="1937"/>
                </a:moveTo>
                <a:lnTo>
                  <a:pt x="46469" y="2098"/>
                </a:lnTo>
                <a:lnTo>
                  <a:pt x="46469" y="1937"/>
                </a:lnTo>
                <a:close/>
                <a:moveTo>
                  <a:pt x="52439" y="1776"/>
                </a:moveTo>
                <a:lnTo>
                  <a:pt x="52277" y="1937"/>
                </a:lnTo>
                <a:lnTo>
                  <a:pt x="52277" y="2098"/>
                </a:lnTo>
                <a:lnTo>
                  <a:pt x="52116" y="2098"/>
                </a:lnTo>
                <a:lnTo>
                  <a:pt x="52116" y="1937"/>
                </a:lnTo>
                <a:lnTo>
                  <a:pt x="52439" y="1776"/>
                </a:lnTo>
                <a:close/>
                <a:moveTo>
                  <a:pt x="84386" y="1937"/>
                </a:moveTo>
                <a:lnTo>
                  <a:pt x="84386" y="2098"/>
                </a:lnTo>
                <a:lnTo>
                  <a:pt x="84547" y="2098"/>
                </a:lnTo>
                <a:lnTo>
                  <a:pt x="84547" y="1937"/>
                </a:lnTo>
                <a:close/>
                <a:moveTo>
                  <a:pt x="84709" y="1937"/>
                </a:moveTo>
                <a:lnTo>
                  <a:pt x="84709" y="2098"/>
                </a:lnTo>
                <a:lnTo>
                  <a:pt x="84870" y="1937"/>
                </a:lnTo>
                <a:close/>
                <a:moveTo>
                  <a:pt x="95196" y="1937"/>
                </a:moveTo>
                <a:lnTo>
                  <a:pt x="95035" y="2098"/>
                </a:lnTo>
                <a:lnTo>
                  <a:pt x="94874" y="2098"/>
                </a:lnTo>
                <a:lnTo>
                  <a:pt x="95035" y="1937"/>
                </a:lnTo>
                <a:close/>
                <a:moveTo>
                  <a:pt x="84870" y="2098"/>
                </a:moveTo>
                <a:lnTo>
                  <a:pt x="84956" y="2184"/>
                </a:lnTo>
                <a:lnTo>
                  <a:pt x="84956" y="2184"/>
                </a:lnTo>
                <a:lnTo>
                  <a:pt x="85098" y="2193"/>
                </a:lnTo>
                <a:lnTo>
                  <a:pt x="85098" y="2193"/>
                </a:lnTo>
                <a:lnTo>
                  <a:pt x="85193" y="2098"/>
                </a:lnTo>
                <a:close/>
                <a:moveTo>
                  <a:pt x="85193" y="2098"/>
                </a:moveTo>
                <a:lnTo>
                  <a:pt x="85300" y="2206"/>
                </a:lnTo>
                <a:lnTo>
                  <a:pt x="85354" y="2209"/>
                </a:lnTo>
                <a:lnTo>
                  <a:pt x="85354" y="2098"/>
                </a:lnTo>
                <a:close/>
                <a:moveTo>
                  <a:pt x="66315" y="2098"/>
                </a:moveTo>
                <a:lnTo>
                  <a:pt x="66315" y="2260"/>
                </a:lnTo>
                <a:lnTo>
                  <a:pt x="66153" y="2260"/>
                </a:lnTo>
                <a:lnTo>
                  <a:pt x="66315" y="2098"/>
                </a:lnTo>
                <a:close/>
                <a:moveTo>
                  <a:pt x="95680" y="1937"/>
                </a:moveTo>
                <a:lnTo>
                  <a:pt x="96003" y="2098"/>
                </a:lnTo>
                <a:lnTo>
                  <a:pt x="95680" y="2260"/>
                </a:lnTo>
                <a:lnTo>
                  <a:pt x="95519" y="2098"/>
                </a:lnTo>
                <a:lnTo>
                  <a:pt x="95680" y="1937"/>
                </a:lnTo>
                <a:close/>
                <a:moveTo>
                  <a:pt x="96648" y="2098"/>
                </a:moveTo>
                <a:lnTo>
                  <a:pt x="96648" y="2260"/>
                </a:lnTo>
                <a:lnTo>
                  <a:pt x="96326" y="2260"/>
                </a:lnTo>
                <a:lnTo>
                  <a:pt x="96164" y="2098"/>
                </a:lnTo>
                <a:close/>
                <a:moveTo>
                  <a:pt x="46791" y="2260"/>
                </a:moveTo>
                <a:lnTo>
                  <a:pt x="46630" y="2421"/>
                </a:lnTo>
                <a:lnTo>
                  <a:pt x="46307" y="2421"/>
                </a:lnTo>
                <a:lnTo>
                  <a:pt x="46630" y="2260"/>
                </a:lnTo>
                <a:close/>
                <a:moveTo>
                  <a:pt x="48244" y="2260"/>
                </a:moveTo>
                <a:lnTo>
                  <a:pt x="48244" y="2421"/>
                </a:lnTo>
                <a:lnTo>
                  <a:pt x="48082" y="2421"/>
                </a:lnTo>
                <a:lnTo>
                  <a:pt x="48244" y="2260"/>
                </a:lnTo>
                <a:close/>
                <a:moveTo>
                  <a:pt x="51632" y="2260"/>
                </a:moveTo>
                <a:lnTo>
                  <a:pt x="51632" y="2421"/>
                </a:lnTo>
                <a:lnTo>
                  <a:pt x="51309" y="2421"/>
                </a:lnTo>
                <a:lnTo>
                  <a:pt x="51632" y="2260"/>
                </a:lnTo>
                <a:close/>
                <a:moveTo>
                  <a:pt x="52277" y="2260"/>
                </a:moveTo>
                <a:lnTo>
                  <a:pt x="52116" y="2421"/>
                </a:lnTo>
                <a:lnTo>
                  <a:pt x="51955" y="2421"/>
                </a:lnTo>
                <a:lnTo>
                  <a:pt x="52116" y="2260"/>
                </a:lnTo>
                <a:close/>
                <a:moveTo>
                  <a:pt x="52761" y="2098"/>
                </a:moveTo>
                <a:lnTo>
                  <a:pt x="52761" y="2421"/>
                </a:lnTo>
                <a:lnTo>
                  <a:pt x="52600" y="2421"/>
                </a:lnTo>
                <a:lnTo>
                  <a:pt x="52761" y="2098"/>
                </a:lnTo>
                <a:close/>
                <a:moveTo>
                  <a:pt x="84063" y="2421"/>
                </a:moveTo>
                <a:lnTo>
                  <a:pt x="84063" y="2421"/>
                </a:lnTo>
                <a:lnTo>
                  <a:pt x="84063" y="2421"/>
                </a:lnTo>
                <a:close/>
                <a:moveTo>
                  <a:pt x="72930" y="2421"/>
                </a:moveTo>
                <a:lnTo>
                  <a:pt x="72930" y="2532"/>
                </a:lnTo>
                <a:lnTo>
                  <a:pt x="72930" y="2532"/>
                </a:lnTo>
                <a:lnTo>
                  <a:pt x="73091" y="2562"/>
                </a:lnTo>
                <a:lnTo>
                  <a:pt x="73091" y="2562"/>
                </a:lnTo>
                <a:lnTo>
                  <a:pt x="73091" y="2421"/>
                </a:lnTo>
                <a:close/>
                <a:moveTo>
                  <a:pt x="58086" y="2260"/>
                </a:moveTo>
                <a:lnTo>
                  <a:pt x="58247" y="2421"/>
                </a:lnTo>
                <a:lnTo>
                  <a:pt x="57925" y="2582"/>
                </a:lnTo>
                <a:lnTo>
                  <a:pt x="58086" y="2260"/>
                </a:lnTo>
                <a:close/>
                <a:moveTo>
                  <a:pt x="68251" y="2421"/>
                </a:moveTo>
                <a:lnTo>
                  <a:pt x="68251" y="2582"/>
                </a:lnTo>
                <a:lnTo>
                  <a:pt x="68090" y="2582"/>
                </a:lnTo>
                <a:lnTo>
                  <a:pt x="68090" y="2421"/>
                </a:lnTo>
                <a:close/>
                <a:moveTo>
                  <a:pt x="70187" y="2421"/>
                </a:moveTo>
                <a:lnTo>
                  <a:pt x="70349" y="2582"/>
                </a:lnTo>
                <a:lnTo>
                  <a:pt x="70187" y="2582"/>
                </a:lnTo>
                <a:lnTo>
                  <a:pt x="70187" y="2421"/>
                </a:lnTo>
                <a:close/>
                <a:moveTo>
                  <a:pt x="74866" y="2421"/>
                </a:moveTo>
                <a:lnTo>
                  <a:pt x="75028" y="2582"/>
                </a:lnTo>
                <a:lnTo>
                  <a:pt x="74544" y="2582"/>
                </a:lnTo>
                <a:lnTo>
                  <a:pt x="74866" y="2421"/>
                </a:lnTo>
                <a:close/>
                <a:moveTo>
                  <a:pt x="78255" y="2260"/>
                </a:moveTo>
                <a:lnTo>
                  <a:pt x="78577" y="2421"/>
                </a:lnTo>
                <a:lnTo>
                  <a:pt x="78416" y="2582"/>
                </a:lnTo>
                <a:lnTo>
                  <a:pt x="78255" y="2260"/>
                </a:lnTo>
                <a:close/>
                <a:moveTo>
                  <a:pt x="86968" y="2421"/>
                </a:moveTo>
                <a:lnTo>
                  <a:pt x="86968" y="2582"/>
                </a:lnTo>
                <a:lnTo>
                  <a:pt x="86806" y="2582"/>
                </a:lnTo>
                <a:lnTo>
                  <a:pt x="86806" y="2421"/>
                </a:lnTo>
                <a:close/>
                <a:moveTo>
                  <a:pt x="95680" y="2421"/>
                </a:moveTo>
                <a:lnTo>
                  <a:pt x="96164" y="2582"/>
                </a:lnTo>
                <a:lnTo>
                  <a:pt x="95842" y="2582"/>
                </a:lnTo>
                <a:lnTo>
                  <a:pt x="95680" y="2421"/>
                </a:lnTo>
                <a:close/>
                <a:moveTo>
                  <a:pt x="90356" y="2582"/>
                </a:moveTo>
                <a:lnTo>
                  <a:pt x="90033" y="2663"/>
                </a:lnTo>
                <a:lnTo>
                  <a:pt x="90195" y="2582"/>
                </a:lnTo>
                <a:close/>
                <a:moveTo>
                  <a:pt x="44049" y="2421"/>
                </a:moveTo>
                <a:lnTo>
                  <a:pt x="44210" y="2582"/>
                </a:lnTo>
                <a:lnTo>
                  <a:pt x="44855" y="2421"/>
                </a:lnTo>
                <a:lnTo>
                  <a:pt x="44855" y="2421"/>
                </a:lnTo>
                <a:lnTo>
                  <a:pt x="44694" y="2582"/>
                </a:lnTo>
                <a:lnTo>
                  <a:pt x="44210" y="2582"/>
                </a:lnTo>
                <a:lnTo>
                  <a:pt x="44049" y="2744"/>
                </a:lnTo>
                <a:lnTo>
                  <a:pt x="44049" y="2421"/>
                </a:lnTo>
                <a:close/>
                <a:moveTo>
                  <a:pt x="56634" y="2582"/>
                </a:moveTo>
                <a:lnTo>
                  <a:pt x="56795" y="2744"/>
                </a:lnTo>
                <a:lnTo>
                  <a:pt x="56472" y="2582"/>
                </a:lnTo>
                <a:close/>
                <a:moveTo>
                  <a:pt x="68412" y="2421"/>
                </a:moveTo>
                <a:lnTo>
                  <a:pt x="68896" y="2582"/>
                </a:lnTo>
                <a:lnTo>
                  <a:pt x="68896" y="2744"/>
                </a:lnTo>
                <a:lnTo>
                  <a:pt x="68735" y="2744"/>
                </a:lnTo>
                <a:lnTo>
                  <a:pt x="68412" y="2421"/>
                </a:lnTo>
                <a:close/>
                <a:moveTo>
                  <a:pt x="70671" y="2582"/>
                </a:moveTo>
                <a:lnTo>
                  <a:pt x="70671" y="2744"/>
                </a:lnTo>
                <a:lnTo>
                  <a:pt x="70510" y="2744"/>
                </a:lnTo>
                <a:lnTo>
                  <a:pt x="70671" y="2582"/>
                </a:lnTo>
                <a:close/>
                <a:moveTo>
                  <a:pt x="72446" y="2582"/>
                </a:moveTo>
                <a:lnTo>
                  <a:pt x="72285" y="2744"/>
                </a:lnTo>
                <a:lnTo>
                  <a:pt x="72285" y="2582"/>
                </a:lnTo>
                <a:close/>
                <a:moveTo>
                  <a:pt x="76318" y="2421"/>
                </a:moveTo>
                <a:lnTo>
                  <a:pt x="76157" y="2582"/>
                </a:lnTo>
                <a:lnTo>
                  <a:pt x="75834" y="2744"/>
                </a:lnTo>
                <a:lnTo>
                  <a:pt x="75834" y="2582"/>
                </a:lnTo>
                <a:lnTo>
                  <a:pt x="76318" y="2421"/>
                </a:lnTo>
                <a:close/>
                <a:moveTo>
                  <a:pt x="83095" y="2582"/>
                </a:moveTo>
                <a:lnTo>
                  <a:pt x="83095" y="2744"/>
                </a:lnTo>
                <a:lnTo>
                  <a:pt x="82934" y="2582"/>
                </a:lnTo>
                <a:close/>
                <a:moveTo>
                  <a:pt x="86645" y="2582"/>
                </a:moveTo>
                <a:lnTo>
                  <a:pt x="86806" y="2744"/>
                </a:lnTo>
                <a:lnTo>
                  <a:pt x="86645" y="2744"/>
                </a:lnTo>
                <a:lnTo>
                  <a:pt x="86645" y="2582"/>
                </a:lnTo>
                <a:close/>
                <a:moveTo>
                  <a:pt x="101650" y="2744"/>
                </a:moveTo>
                <a:lnTo>
                  <a:pt x="101610" y="2784"/>
                </a:lnTo>
                <a:lnTo>
                  <a:pt x="101610" y="2784"/>
                </a:lnTo>
                <a:lnTo>
                  <a:pt x="101650" y="2798"/>
                </a:lnTo>
                <a:lnTo>
                  <a:pt x="101650" y="2744"/>
                </a:lnTo>
                <a:close/>
                <a:moveTo>
                  <a:pt x="43242" y="2744"/>
                </a:moveTo>
                <a:lnTo>
                  <a:pt x="43242" y="2905"/>
                </a:lnTo>
                <a:lnTo>
                  <a:pt x="43080" y="2905"/>
                </a:lnTo>
                <a:lnTo>
                  <a:pt x="43242" y="2744"/>
                </a:lnTo>
                <a:close/>
                <a:moveTo>
                  <a:pt x="50664" y="2744"/>
                </a:moveTo>
                <a:lnTo>
                  <a:pt x="50664" y="2905"/>
                </a:lnTo>
                <a:lnTo>
                  <a:pt x="50503" y="2744"/>
                </a:lnTo>
                <a:close/>
                <a:moveTo>
                  <a:pt x="50987" y="2744"/>
                </a:moveTo>
                <a:lnTo>
                  <a:pt x="50987" y="2905"/>
                </a:lnTo>
                <a:lnTo>
                  <a:pt x="50825" y="2905"/>
                </a:lnTo>
                <a:lnTo>
                  <a:pt x="50825" y="2744"/>
                </a:lnTo>
                <a:close/>
                <a:moveTo>
                  <a:pt x="59215" y="2744"/>
                </a:moveTo>
                <a:lnTo>
                  <a:pt x="59054" y="2905"/>
                </a:lnTo>
                <a:lnTo>
                  <a:pt x="59054" y="2744"/>
                </a:lnTo>
                <a:close/>
                <a:moveTo>
                  <a:pt x="62120" y="2744"/>
                </a:moveTo>
                <a:lnTo>
                  <a:pt x="62120" y="2905"/>
                </a:lnTo>
                <a:lnTo>
                  <a:pt x="61958" y="2744"/>
                </a:lnTo>
                <a:close/>
                <a:moveTo>
                  <a:pt x="69864" y="2744"/>
                </a:moveTo>
                <a:lnTo>
                  <a:pt x="70187" y="2905"/>
                </a:lnTo>
                <a:lnTo>
                  <a:pt x="69864" y="2905"/>
                </a:lnTo>
                <a:lnTo>
                  <a:pt x="69864" y="2744"/>
                </a:lnTo>
                <a:close/>
                <a:moveTo>
                  <a:pt x="71317" y="2582"/>
                </a:moveTo>
                <a:lnTo>
                  <a:pt x="71317" y="2744"/>
                </a:lnTo>
                <a:lnTo>
                  <a:pt x="71317" y="2905"/>
                </a:lnTo>
                <a:lnTo>
                  <a:pt x="71155" y="2905"/>
                </a:lnTo>
                <a:lnTo>
                  <a:pt x="71155" y="2744"/>
                </a:lnTo>
                <a:lnTo>
                  <a:pt x="71317" y="2744"/>
                </a:lnTo>
                <a:lnTo>
                  <a:pt x="71155" y="2582"/>
                </a:lnTo>
                <a:close/>
                <a:moveTo>
                  <a:pt x="89226" y="2744"/>
                </a:moveTo>
                <a:lnTo>
                  <a:pt x="89226" y="2905"/>
                </a:lnTo>
                <a:lnTo>
                  <a:pt x="89065" y="2905"/>
                </a:lnTo>
                <a:lnTo>
                  <a:pt x="88904" y="2744"/>
                </a:lnTo>
                <a:close/>
                <a:moveTo>
                  <a:pt x="95196" y="2260"/>
                </a:moveTo>
                <a:lnTo>
                  <a:pt x="95196" y="2421"/>
                </a:lnTo>
                <a:lnTo>
                  <a:pt x="95035" y="2582"/>
                </a:lnTo>
                <a:lnTo>
                  <a:pt x="94390" y="2905"/>
                </a:lnTo>
                <a:lnTo>
                  <a:pt x="94390" y="2744"/>
                </a:lnTo>
                <a:lnTo>
                  <a:pt x="94228" y="2744"/>
                </a:lnTo>
                <a:lnTo>
                  <a:pt x="94874" y="2260"/>
                </a:lnTo>
                <a:close/>
                <a:moveTo>
                  <a:pt x="52116" y="2744"/>
                </a:moveTo>
                <a:lnTo>
                  <a:pt x="52116" y="2905"/>
                </a:lnTo>
                <a:lnTo>
                  <a:pt x="51793" y="3066"/>
                </a:lnTo>
                <a:lnTo>
                  <a:pt x="51955" y="2744"/>
                </a:lnTo>
                <a:close/>
                <a:moveTo>
                  <a:pt x="73253" y="2905"/>
                </a:moveTo>
                <a:lnTo>
                  <a:pt x="73091" y="3066"/>
                </a:lnTo>
                <a:lnTo>
                  <a:pt x="72930" y="3066"/>
                </a:lnTo>
                <a:lnTo>
                  <a:pt x="72607" y="2905"/>
                </a:lnTo>
                <a:close/>
                <a:moveTo>
                  <a:pt x="78416" y="2905"/>
                </a:moveTo>
                <a:lnTo>
                  <a:pt x="78577" y="3066"/>
                </a:lnTo>
                <a:lnTo>
                  <a:pt x="78093" y="3066"/>
                </a:lnTo>
                <a:lnTo>
                  <a:pt x="78255" y="2905"/>
                </a:lnTo>
                <a:close/>
                <a:moveTo>
                  <a:pt x="83741" y="2260"/>
                </a:moveTo>
                <a:lnTo>
                  <a:pt x="84063" y="2421"/>
                </a:lnTo>
                <a:lnTo>
                  <a:pt x="84386" y="2582"/>
                </a:lnTo>
                <a:lnTo>
                  <a:pt x="83741" y="3066"/>
                </a:lnTo>
                <a:lnTo>
                  <a:pt x="83741" y="2905"/>
                </a:lnTo>
                <a:lnTo>
                  <a:pt x="83902" y="2582"/>
                </a:lnTo>
                <a:lnTo>
                  <a:pt x="84063" y="2421"/>
                </a:lnTo>
                <a:lnTo>
                  <a:pt x="83741" y="2582"/>
                </a:lnTo>
                <a:lnTo>
                  <a:pt x="83579" y="2744"/>
                </a:lnTo>
                <a:lnTo>
                  <a:pt x="83418" y="2744"/>
                </a:lnTo>
                <a:lnTo>
                  <a:pt x="83418" y="2582"/>
                </a:lnTo>
                <a:lnTo>
                  <a:pt x="83418" y="2421"/>
                </a:lnTo>
                <a:lnTo>
                  <a:pt x="83418" y="2260"/>
                </a:lnTo>
                <a:close/>
                <a:moveTo>
                  <a:pt x="84386" y="2905"/>
                </a:moveTo>
                <a:lnTo>
                  <a:pt x="84547" y="3066"/>
                </a:lnTo>
                <a:lnTo>
                  <a:pt x="84386" y="3066"/>
                </a:lnTo>
                <a:lnTo>
                  <a:pt x="84386" y="2905"/>
                </a:lnTo>
                <a:close/>
                <a:moveTo>
                  <a:pt x="95196" y="2905"/>
                </a:moveTo>
                <a:lnTo>
                  <a:pt x="95196" y="3066"/>
                </a:lnTo>
                <a:lnTo>
                  <a:pt x="95035" y="2905"/>
                </a:lnTo>
                <a:close/>
                <a:moveTo>
                  <a:pt x="36304" y="3066"/>
                </a:moveTo>
                <a:lnTo>
                  <a:pt x="36465" y="3228"/>
                </a:lnTo>
                <a:lnTo>
                  <a:pt x="36142" y="3228"/>
                </a:lnTo>
                <a:lnTo>
                  <a:pt x="36304" y="3066"/>
                </a:lnTo>
                <a:close/>
                <a:moveTo>
                  <a:pt x="38079" y="2905"/>
                </a:moveTo>
                <a:lnTo>
                  <a:pt x="38240" y="3066"/>
                </a:lnTo>
                <a:lnTo>
                  <a:pt x="38079" y="3228"/>
                </a:lnTo>
                <a:lnTo>
                  <a:pt x="37917" y="3228"/>
                </a:lnTo>
                <a:lnTo>
                  <a:pt x="37756" y="3066"/>
                </a:lnTo>
                <a:lnTo>
                  <a:pt x="37756" y="2905"/>
                </a:lnTo>
                <a:close/>
                <a:moveTo>
                  <a:pt x="39369" y="3066"/>
                </a:moveTo>
                <a:lnTo>
                  <a:pt x="39369" y="3228"/>
                </a:lnTo>
                <a:lnTo>
                  <a:pt x="39208" y="3228"/>
                </a:lnTo>
                <a:lnTo>
                  <a:pt x="39047" y="3066"/>
                </a:lnTo>
                <a:close/>
                <a:moveTo>
                  <a:pt x="40822" y="2582"/>
                </a:moveTo>
                <a:lnTo>
                  <a:pt x="40822" y="2905"/>
                </a:lnTo>
                <a:lnTo>
                  <a:pt x="40983" y="2744"/>
                </a:lnTo>
                <a:lnTo>
                  <a:pt x="41144" y="2744"/>
                </a:lnTo>
                <a:lnTo>
                  <a:pt x="41467" y="3066"/>
                </a:lnTo>
                <a:lnTo>
                  <a:pt x="41467" y="3228"/>
                </a:lnTo>
                <a:lnTo>
                  <a:pt x="41144" y="3066"/>
                </a:lnTo>
                <a:lnTo>
                  <a:pt x="40822" y="2905"/>
                </a:lnTo>
                <a:lnTo>
                  <a:pt x="39692" y="2905"/>
                </a:lnTo>
                <a:lnTo>
                  <a:pt x="40015" y="2744"/>
                </a:lnTo>
                <a:lnTo>
                  <a:pt x="40176" y="2744"/>
                </a:lnTo>
                <a:lnTo>
                  <a:pt x="40015" y="2582"/>
                </a:lnTo>
                <a:lnTo>
                  <a:pt x="40338" y="2582"/>
                </a:lnTo>
                <a:lnTo>
                  <a:pt x="40176" y="2744"/>
                </a:lnTo>
                <a:lnTo>
                  <a:pt x="40338" y="2744"/>
                </a:lnTo>
                <a:lnTo>
                  <a:pt x="40660" y="2582"/>
                </a:lnTo>
                <a:close/>
                <a:moveTo>
                  <a:pt x="50180" y="3066"/>
                </a:moveTo>
                <a:lnTo>
                  <a:pt x="50503" y="3228"/>
                </a:lnTo>
                <a:lnTo>
                  <a:pt x="50180" y="3228"/>
                </a:lnTo>
                <a:lnTo>
                  <a:pt x="50018" y="3066"/>
                </a:lnTo>
                <a:close/>
                <a:moveTo>
                  <a:pt x="52761" y="2744"/>
                </a:moveTo>
                <a:lnTo>
                  <a:pt x="52923" y="2905"/>
                </a:lnTo>
                <a:lnTo>
                  <a:pt x="53245" y="2905"/>
                </a:lnTo>
                <a:lnTo>
                  <a:pt x="53084" y="3066"/>
                </a:lnTo>
                <a:lnTo>
                  <a:pt x="52439" y="3228"/>
                </a:lnTo>
                <a:lnTo>
                  <a:pt x="52277" y="3066"/>
                </a:lnTo>
                <a:lnTo>
                  <a:pt x="52761" y="2744"/>
                </a:lnTo>
                <a:close/>
                <a:moveTo>
                  <a:pt x="71962" y="3066"/>
                </a:moveTo>
                <a:lnTo>
                  <a:pt x="71962" y="3228"/>
                </a:lnTo>
                <a:lnTo>
                  <a:pt x="71801" y="3228"/>
                </a:lnTo>
                <a:lnTo>
                  <a:pt x="71962" y="3066"/>
                </a:lnTo>
                <a:close/>
                <a:moveTo>
                  <a:pt x="73737" y="3066"/>
                </a:moveTo>
                <a:lnTo>
                  <a:pt x="73737" y="3228"/>
                </a:lnTo>
                <a:lnTo>
                  <a:pt x="73576" y="3228"/>
                </a:lnTo>
                <a:lnTo>
                  <a:pt x="73737" y="3066"/>
                </a:lnTo>
                <a:close/>
                <a:moveTo>
                  <a:pt x="75189" y="3066"/>
                </a:moveTo>
                <a:lnTo>
                  <a:pt x="75189" y="3228"/>
                </a:lnTo>
                <a:lnTo>
                  <a:pt x="75028" y="3066"/>
                </a:lnTo>
                <a:close/>
                <a:moveTo>
                  <a:pt x="87290" y="2905"/>
                </a:moveTo>
                <a:lnTo>
                  <a:pt x="87290" y="3228"/>
                </a:lnTo>
                <a:lnTo>
                  <a:pt x="86806" y="3066"/>
                </a:lnTo>
                <a:lnTo>
                  <a:pt x="87290" y="2905"/>
                </a:lnTo>
                <a:close/>
                <a:moveTo>
                  <a:pt x="89872" y="3066"/>
                </a:moveTo>
                <a:lnTo>
                  <a:pt x="89872" y="3228"/>
                </a:lnTo>
                <a:lnTo>
                  <a:pt x="89710" y="3228"/>
                </a:lnTo>
                <a:lnTo>
                  <a:pt x="89872" y="3066"/>
                </a:lnTo>
                <a:close/>
                <a:moveTo>
                  <a:pt x="97455" y="3066"/>
                </a:moveTo>
                <a:lnTo>
                  <a:pt x="97617" y="3228"/>
                </a:lnTo>
                <a:lnTo>
                  <a:pt x="97455" y="3228"/>
                </a:lnTo>
                <a:lnTo>
                  <a:pt x="97455" y="3066"/>
                </a:lnTo>
                <a:close/>
                <a:moveTo>
                  <a:pt x="35658" y="2905"/>
                </a:moveTo>
                <a:lnTo>
                  <a:pt x="35497" y="3228"/>
                </a:lnTo>
                <a:lnTo>
                  <a:pt x="35336" y="3389"/>
                </a:lnTo>
                <a:lnTo>
                  <a:pt x="35174" y="3228"/>
                </a:lnTo>
                <a:lnTo>
                  <a:pt x="35174" y="3066"/>
                </a:lnTo>
                <a:lnTo>
                  <a:pt x="35658" y="2905"/>
                </a:lnTo>
                <a:close/>
                <a:moveTo>
                  <a:pt x="36142" y="3228"/>
                </a:moveTo>
                <a:lnTo>
                  <a:pt x="35981" y="3389"/>
                </a:lnTo>
                <a:lnTo>
                  <a:pt x="35820" y="3389"/>
                </a:lnTo>
                <a:lnTo>
                  <a:pt x="36142" y="3228"/>
                </a:lnTo>
                <a:close/>
                <a:moveTo>
                  <a:pt x="42112" y="3228"/>
                </a:moveTo>
                <a:lnTo>
                  <a:pt x="42274" y="3389"/>
                </a:lnTo>
                <a:lnTo>
                  <a:pt x="42112" y="3389"/>
                </a:lnTo>
                <a:lnTo>
                  <a:pt x="42112" y="3228"/>
                </a:lnTo>
                <a:close/>
                <a:moveTo>
                  <a:pt x="46469" y="3066"/>
                </a:moveTo>
                <a:lnTo>
                  <a:pt x="46630" y="3228"/>
                </a:lnTo>
                <a:lnTo>
                  <a:pt x="46469" y="3389"/>
                </a:lnTo>
                <a:lnTo>
                  <a:pt x="46307" y="3228"/>
                </a:lnTo>
                <a:lnTo>
                  <a:pt x="46146" y="3066"/>
                </a:lnTo>
                <a:close/>
                <a:moveTo>
                  <a:pt x="52761" y="3228"/>
                </a:moveTo>
                <a:lnTo>
                  <a:pt x="52761" y="3389"/>
                </a:lnTo>
                <a:lnTo>
                  <a:pt x="52600" y="3389"/>
                </a:lnTo>
                <a:lnTo>
                  <a:pt x="52600" y="3228"/>
                </a:lnTo>
                <a:close/>
                <a:moveTo>
                  <a:pt x="70671" y="3228"/>
                </a:moveTo>
                <a:lnTo>
                  <a:pt x="70349" y="3389"/>
                </a:lnTo>
                <a:lnTo>
                  <a:pt x="70349" y="3228"/>
                </a:lnTo>
                <a:close/>
                <a:moveTo>
                  <a:pt x="75512" y="2744"/>
                </a:moveTo>
                <a:lnTo>
                  <a:pt x="75673" y="2905"/>
                </a:lnTo>
                <a:lnTo>
                  <a:pt x="75996" y="2905"/>
                </a:lnTo>
                <a:lnTo>
                  <a:pt x="75512" y="3066"/>
                </a:lnTo>
                <a:lnTo>
                  <a:pt x="75673" y="3228"/>
                </a:lnTo>
                <a:lnTo>
                  <a:pt x="76157" y="3389"/>
                </a:lnTo>
                <a:lnTo>
                  <a:pt x="75834" y="3389"/>
                </a:lnTo>
                <a:lnTo>
                  <a:pt x="75350" y="3228"/>
                </a:lnTo>
                <a:lnTo>
                  <a:pt x="75512" y="3066"/>
                </a:lnTo>
                <a:lnTo>
                  <a:pt x="75512" y="2905"/>
                </a:lnTo>
                <a:lnTo>
                  <a:pt x="75512" y="2744"/>
                </a:lnTo>
                <a:close/>
                <a:moveTo>
                  <a:pt x="79384" y="2905"/>
                </a:moveTo>
                <a:lnTo>
                  <a:pt x="79868" y="3389"/>
                </a:lnTo>
                <a:lnTo>
                  <a:pt x="79868" y="3389"/>
                </a:lnTo>
                <a:lnTo>
                  <a:pt x="79545" y="3228"/>
                </a:lnTo>
                <a:lnTo>
                  <a:pt x="79384" y="3389"/>
                </a:lnTo>
                <a:lnTo>
                  <a:pt x="79223" y="3389"/>
                </a:lnTo>
                <a:lnTo>
                  <a:pt x="79223" y="3066"/>
                </a:lnTo>
                <a:lnTo>
                  <a:pt x="79384" y="2905"/>
                </a:lnTo>
                <a:close/>
                <a:moveTo>
                  <a:pt x="81482" y="3066"/>
                </a:moveTo>
                <a:lnTo>
                  <a:pt x="81320" y="3228"/>
                </a:lnTo>
                <a:lnTo>
                  <a:pt x="81159" y="3228"/>
                </a:lnTo>
                <a:lnTo>
                  <a:pt x="81159" y="3389"/>
                </a:lnTo>
                <a:lnTo>
                  <a:pt x="80998" y="3228"/>
                </a:lnTo>
                <a:lnTo>
                  <a:pt x="81159" y="3066"/>
                </a:lnTo>
                <a:close/>
                <a:moveTo>
                  <a:pt x="92776" y="1614"/>
                </a:moveTo>
                <a:lnTo>
                  <a:pt x="92776" y="1776"/>
                </a:lnTo>
                <a:lnTo>
                  <a:pt x="92615" y="1937"/>
                </a:lnTo>
                <a:lnTo>
                  <a:pt x="92292" y="1776"/>
                </a:lnTo>
                <a:lnTo>
                  <a:pt x="92292" y="1776"/>
                </a:lnTo>
                <a:lnTo>
                  <a:pt x="92453" y="2098"/>
                </a:lnTo>
                <a:lnTo>
                  <a:pt x="92615" y="2260"/>
                </a:lnTo>
                <a:lnTo>
                  <a:pt x="92776" y="2582"/>
                </a:lnTo>
                <a:lnTo>
                  <a:pt x="92776" y="2744"/>
                </a:lnTo>
                <a:lnTo>
                  <a:pt x="92615" y="2744"/>
                </a:lnTo>
                <a:lnTo>
                  <a:pt x="92292" y="2582"/>
                </a:lnTo>
                <a:lnTo>
                  <a:pt x="91969" y="2744"/>
                </a:lnTo>
                <a:lnTo>
                  <a:pt x="91808" y="2744"/>
                </a:lnTo>
                <a:lnTo>
                  <a:pt x="91969" y="2905"/>
                </a:lnTo>
                <a:lnTo>
                  <a:pt x="92292" y="3066"/>
                </a:lnTo>
                <a:lnTo>
                  <a:pt x="92292" y="3389"/>
                </a:lnTo>
                <a:lnTo>
                  <a:pt x="92131" y="3228"/>
                </a:lnTo>
                <a:lnTo>
                  <a:pt x="91485" y="2744"/>
                </a:lnTo>
                <a:lnTo>
                  <a:pt x="91001" y="2098"/>
                </a:lnTo>
                <a:lnTo>
                  <a:pt x="91001" y="1776"/>
                </a:lnTo>
                <a:lnTo>
                  <a:pt x="92292" y="1776"/>
                </a:lnTo>
                <a:lnTo>
                  <a:pt x="92776" y="1614"/>
                </a:lnTo>
                <a:close/>
                <a:moveTo>
                  <a:pt x="39047" y="3389"/>
                </a:moveTo>
                <a:lnTo>
                  <a:pt x="39047" y="3550"/>
                </a:lnTo>
                <a:lnTo>
                  <a:pt x="38885" y="3550"/>
                </a:lnTo>
                <a:lnTo>
                  <a:pt x="38724" y="3389"/>
                </a:lnTo>
                <a:close/>
                <a:moveTo>
                  <a:pt x="39692" y="3228"/>
                </a:moveTo>
                <a:lnTo>
                  <a:pt x="39692" y="3550"/>
                </a:lnTo>
                <a:lnTo>
                  <a:pt x="39531" y="3389"/>
                </a:lnTo>
                <a:lnTo>
                  <a:pt x="39531" y="3228"/>
                </a:lnTo>
                <a:close/>
                <a:moveTo>
                  <a:pt x="47598" y="3228"/>
                </a:moveTo>
                <a:lnTo>
                  <a:pt x="47760" y="3389"/>
                </a:lnTo>
                <a:lnTo>
                  <a:pt x="47921" y="3550"/>
                </a:lnTo>
                <a:lnTo>
                  <a:pt x="47598" y="3389"/>
                </a:lnTo>
                <a:lnTo>
                  <a:pt x="47598" y="3228"/>
                </a:lnTo>
                <a:close/>
                <a:moveTo>
                  <a:pt x="77448" y="2744"/>
                </a:moveTo>
                <a:lnTo>
                  <a:pt x="77448" y="2905"/>
                </a:lnTo>
                <a:lnTo>
                  <a:pt x="77448" y="3066"/>
                </a:lnTo>
                <a:lnTo>
                  <a:pt x="77287" y="3228"/>
                </a:lnTo>
                <a:lnTo>
                  <a:pt x="76803" y="3550"/>
                </a:lnTo>
                <a:lnTo>
                  <a:pt x="76964" y="3228"/>
                </a:lnTo>
                <a:lnTo>
                  <a:pt x="76964" y="2905"/>
                </a:lnTo>
                <a:lnTo>
                  <a:pt x="77125" y="2744"/>
                </a:lnTo>
                <a:close/>
                <a:moveTo>
                  <a:pt x="82450" y="3228"/>
                </a:moveTo>
                <a:lnTo>
                  <a:pt x="82611" y="3550"/>
                </a:lnTo>
                <a:lnTo>
                  <a:pt x="82450" y="3550"/>
                </a:lnTo>
                <a:lnTo>
                  <a:pt x="82450" y="3389"/>
                </a:lnTo>
                <a:lnTo>
                  <a:pt x="82288" y="3389"/>
                </a:lnTo>
                <a:lnTo>
                  <a:pt x="82288" y="3228"/>
                </a:lnTo>
                <a:close/>
                <a:moveTo>
                  <a:pt x="87129" y="3228"/>
                </a:moveTo>
                <a:lnTo>
                  <a:pt x="87290" y="3389"/>
                </a:lnTo>
                <a:lnTo>
                  <a:pt x="87129" y="3550"/>
                </a:lnTo>
                <a:lnTo>
                  <a:pt x="87129" y="3228"/>
                </a:lnTo>
                <a:close/>
                <a:moveTo>
                  <a:pt x="96003" y="3389"/>
                </a:moveTo>
                <a:lnTo>
                  <a:pt x="96003" y="3550"/>
                </a:lnTo>
                <a:lnTo>
                  <a:pt x="95680" y="3389"/>
                </a:lnTo>
                <a:close/>
                <a:moveTo>
                  <a:pt x="97294" y="3228"/>
                </a:moveTo>
                <a:lnTo>
                  <a:pt x="97455" y="3389"/>
                </a:lnTo>
                <a:lnTo>
                  <a:pt x="97617" y="3389"/>
                </a:lnTo>
                <a:lnTo>
                  <a:pt x="97455" y="3550"/>
                </a:lnTo>
                <a:lnTo>
                  <a:pt x="97294" y="3550"/>
                </a:lnTo>
                <a:lnTo>
                  <a:pt x="97294" y="3228"/>
                </a:lnTo>
                <a:close/>
                <a:moveTo>
                  <a:pt x="34368" y="3550"/>
                </a:moveTo>
                <a:lnTo>
                  <a:pt x="34206" y="3712"/>
                </a:lnTo>
                <a:lnTo>
                  <a:pt x="34206" y="3550"/>
                </a:lnTo>
                <a:close/>
                <a:moveTo>
                  <a:pt x="35981" y="3550"/>
                </a:moveTo>
                <a:lnTo>
                  <a:pt x="35981" y="3712"/>
                </a:lnTo>
                <a:lnTo>
                  <a:pt x="35820" y="3712"/>
                </a:lnTo>
                <a:lnTo>
                  <a:pt x="35820" y="3550"/>
                </a:lnTo>
                <a:close/>
                <a:moveTo>
                  <a:pt x="39369" y="3550"/>
                </a:moveTo>
                <a:lnTo>
                  <a:pt x="39531" y="3712"/>
                </a:lnTo>
                <a:lnTo>
                  <a:pt x="39208" y="3712"/>
                </a:lnTo>
                <a:lnTo>
                  <a:pt x="39369" y="3550"/>
                </a:lnTo>
                <a:close/>
                <a:moveTo>
                  <a:pt x="41306" y="3389"/>
                </a:moveTo>
                <a:lnTo>
                  <a:pt x="40983" y="3712"/>
                </a:lnTo>
                <a:lnTo>
                  <a:pt x="40983" y="3550"/>
                </a:lnTo>
                <a:lnTo>
                  <a:pt x="41306" y="3389"/>
                </a:lnTo>
                <a:close/>
                <a:moveTo>
                  <a:pt x="53407" y="3550"/>
                </a:moveTo>
                <a:lnTo>
                  <a:pt x="53407" y="3712"/>
                </a:lnTo>
                <a:lnTo>
                  <a:pt x="53245" y="3712"/>
                </a:lnTo>
                <a:lnTo>
                  <a:pt x="53407" y="3550"/>
                </a:lnTo>
                <a:close/>
                <a:moveTo>
                  <a:pt x="70671" y="3550"/>
                </a:moveTo>
                <a:lnTo>
                  <a:pt x="70671" y="3712"/>
                </a:lnTo>
                <a:lnTo>
                  <a:pt x="70510" y="3550"/>
                </a:lnTo>
                <a:close/>
                <a:moveTo>
                  <a:pt x="76318" y="3550"/>
                </a:moveTo>
                <a:lnTo>
                  <a:pt x="76157" y="3712"/>
                </a:lnTo>
                <a:lnTo>
                  <a:pt x="76157" y="3550"/>
                </a:lnTo>
                <a:close/>
                <a:moveTo>
                  <a:pt x="81966" y="3550"/>
                </a:moveTo>
                <a:lnTo>
                  <a:pt x="81804" y="3712"/>
                </a:lnTo>
                <a:lnTo>
                  <a:pt x="81804" y="3550"/>
                </a:lnTo>
                <a:close/>
                <a:moveTo>
                  <a:pt x="84225" y="3066"/>
                </a:moveTo>
                <a:lnTo>
                  <a:pt x="84386" y="3228"/>
                </a:lnTo>
                <a:lnTo>
                  <a:pt x="84386" y="3550"/>
                </a:lnTo>
                <a:lnTo>
                  <a:pt x="84386" y="3712"/>
                </a:lnTo>
                <a:lnTo>
                  <a:pt x="84225" y="3712"/>
                </a:lnTo>
                <a:lnTo>
                  <a:pt x="84225" y="3389"/>
                </a:lnTo>
                <a:lnTo>
                  <a:pt x="84063" y="3389"/>
                </a:lnTo>
                <a:lnTo>
                  <a:pt x="84063" y="3228"/>
                </a:lnTo>
                <a:lnTo>
                  <a:pt x="84225" y="3066"/>
                </a:lnTo>
                <a:close/>
                <a:moveTo>
                  <a:pt x="86968" y="3550"/>
                </a:moveTo>
                <a:lnTo>
                  <a:pt x="86968" y="3712"/>
                </a:lnTo>
                <a:lnTo>
                  <a:pt x="86806" y="3712"/>
                </a:lnTo>
                <a:lnTo>
                  <a:pt x="86968" y="3550"/>
                </a:lnTo>
                <a:close/>
                <a:moveTo>
                  <a:pt x="92453" y="3550"/>
                </a:moveTo>
                <a:lnTo>
                  <a:pt x="92453" y="3712"/>
                </a:lnTo>
                <a:lnTo>
                  <a:pt x="92292" y="3712"/>
                </a:lnTo>
                <a:lnTo>
                  <a:pt x="92131" y="3550"/>
                </a:lnTo>
                <a:close/>
                <a:moveTo>
                  <a:pt x="96971" y="3550"/>
                </a:moveTo>
                <a:lnTo>
                  <a:pt x="96810" y="3712"/>
                </a:lnTo>
                <a:lnTo>
                  <a:pt x="96487" y="3712"/>
                </a:lnTo>
                <a:lnTo>
                  <a:pt x="96487" y="3550"/>
                </a:lnTo>
                <a:close/>
                <a:moveTo>
                  <a:pt x="101489" y="3389"/>
                </a:moveTo>
                <a:lnTo>
                  <a:pt x="101489" y="3550"/>
                </a:lnTo>
                <a:lnTo>
                  <a:pt x="101973" y="3550"/>
                </a:lnTo>
                <a:lnTo>
                  <a:pt x="101973" y="3712"/>
                </a:lnTo>
                <a:lnTo>
                  <a:pt x="101812" y="3550"/>
                </a:lnTo>
                <a:lnTo>
                  <a:pt x="101812" y="3712"/>
                </a:lnTo>
                <a:lnTo>
                  <a:pt x="101650" y="3712"/>
                </a:lnTo>
                <a:lnTo>
                  <a:pt x="101489" y="3550"/>
                </a:lnTo>
                <a:lnTo>
                  <a:pt x="101166" y="3550"/>
                </a:lnTo>
                <a:lnTo>
                  <a:pt x="101328" y="3389"/>
                </a:lnTo>
                <a:close/>
                <a:moveTo>
                  <a:pt x="104716" y="3550"/>
                </a:moveTo>
                <a:lnTo>
                  <a:pt x="104877" y="3712"/>
                </a:lnTo>
                <a:lnTo>
                  <a:pt x="104716" y="3712"/>
                </a:lnTo>
                <a:lnTo>
                  <a:pt x="104716" y="3550"/>
                </a:lnTo>
                <a:close/>
                <a:moveTo>
                  <a:pt x="27268" y="3712"/>
                </a:moveTo>
                <a:lnTo>
                  <a:pt x="27268" y="3873"/>
                </a:lnTo>
                <a:lnTo>
                  <a:pt x="27107" y="3712"/>
                </a:lnTo>
                <a:close/>
                <a:moveTo>
                  <a:pt x="35336" y="3550"/>
                </a:moveTo>
                <a:lnTo>
                  <a:pt x="35497" y="3712"/>
                </a:lnTo>
                <a:lnTo>
                  <a:pt x="35497" y="3873"/>
                </a:lnTo>
                <a:lnTo>
                  <a:pt x="34852" y="3712"/>
                </a:lnTo>
                <a:lnTo>
                  <a:pt x="34690" y="3550"/>
                </a:lnTo>
                <a:close/>
                <a:moveTo>
                  <a:pt x="74221" y="3712"/>
                </a:moveTo>
                <a:lnTo>
                  <a:pt x="74060" y="3873"/>
                </a:lnTo>
                <a:lnTo>
                  <a:pt x="73898" y="3712"/>
                </a:lnTo>
                <a:close/>
                <a:moveTo>
                  <a:pt x="83579" y="3712"/>
                </a:moveTo>
                <a:lnTo>
                  <a:pt x="83902" y="3873"/>
                </a:lnTo>
                <a:lnTo>
                  <a:pt x="83741" y="3873"/>
                </a:lnTo>
                <a:lnTo>
                  <a:pt x="83579" y="3712"/>
                </a:lnTo>
                <a:close/>
                <a:moveTo>
                  <a:pt x="95196" y="3228"/>
                </a:moveTo>
                <a:lnTo>
                  <a:pt x="95519" y="3389"/>
                </a:lnTo>
                <a:lnTo>
                  <a:pt x="95519" y="3550"/>
                </a:lnTo>
                <a:lnTo>
                  <a:pt x="95196" y="3550"/>
                </a:lnTo>
                <a:lnTo>
                  <a:pt x="95358" y="3873"/>
                </a:lnTo>
                <a:lnTo>
                  <a:pt x="95035" y="3712"/>
                </a:lnTo>
                <a:lnTo>
                  <a:pt x="94874" y="3712"/>
                </a:lnTo>
                <a:lnTo>
                  <a:pt x="94874" y="3550"/>
                </a:lnTo>
                <a:lnTo>
                  <a:pt x="95196" y="3550"/>
                </a:lnTo>
                <a:lnTo>
                  <a:pt x="95035" y="3389"/>
                </a:lnTo>
                <a:lnTo>
                  <a:pt x="95196" y="3389"/>
                </a:lnTo>
                <a:lnTo>
                  <a:pt x="95196" y="3228"/>
                </a:lnTo>
                <a:close/>
                <a:moveTo>
                  <a:pt x="99391" y="3389"/>
                </a:moveTo>
                <a:lnTo>
                  <a:pt x="99391" y="3712"/>
                </a:lnTo>
                <a:lnTo>
                  <a:pt x="99069" y="3873"/>
                </a:lnTo>
                <a:lnTo>
                  <a:pt x="99069" y="3550"/>
                </a:lnTo>
                <a:lnTo>
                  <a:pt x="98907" y="3550"/>
                </a:lnTo>
                <a:lnTo>
                  <a:pt x="99069" y="3389"/>
                </a:lnTo>
                <a:close/>
                <a:moveTo>
                  <a:pt x="102296" y="3873"/>
                </a:moveTo>
                <a:lnTo>
                  <a:pt x="102296" y="3873"/>
                </a:lnTo>
                <a:lnTo>
                  <a:pt x="102296" y="3873"/>
                </a:lnTo>
                <a:close/>
                <a:moveTo>
                  <a:pt x="27107" y="3873"/>
                </a:moveTo>
                <a:lnTo>
                  <a:pt x="27591" y="4035"/>
                </a:lnTo>
                <a:lnTo>
                  <a:pt x="26945" y="4035"/>
                </a:lnTo>
                <a:lnTo>
                  <a:pt x="26461" y="3873"/>
                </a:lnTo>
                <a:close/>
                <a:moveTo>
                  <a:pt x="76318" y="3873"/>
                </a:moveTo>
                <a:lnTo>
                  <a:pt x="76480" y="4035"/>
                </a:lnTo>
                <a:lnTo>
                  <a:pt x="76318" y="4035"/>
                </a:lnTo>
                <a:lnTo>
                  <a:pt x="76157" y="3873"/>
                </a:lnTo>
                <a:close/>
                <a:moveTo>
                  <a:pt x="77609" y="3873"/>
                </a:moveTo>
                <a:lnTo>
                  <a:pt x="77448" y="4035"/>
                </a:lnTo>
                <a:lnTo>
                  <a:pt x="77125" y="3873"/>
                </a:lnTo>
                <a:close/>
                <a:moveTo>
                  <a:pt x="98262" y="3228"/>
                </a:moveTo>
                <a:lnTo>
                  <a:pt x="98585" y="3389"/>
                </a:lnTo>
                <a:lnTo>
                  <a:pt x="98423" y="3712"/>
                </a:lnTo>
                <a:lnTo>
                  <a:pt x="98746" y="3873"/>
                </a:lnTo>
                <a:lnTo>
                  <a:pt x="98423" y="3873"/>
                </a:lnTo>
                <a:lnTo>
                  <a:pt x="98423" y="4035"/>
                </a:lnTo>
                <a:lnTo>
                  <a:pt x="98262" y="4035"/>
                </a:lnTo>
                <a:lnTo>
                  <a:pt x="98101" y="3712"/>
                </a:lnTo>
                <a:lnTo>
                  <a:pt x="98101" y="3550"/>
                </a:lnTo>
                <a:lnTo>
                  <a:pt x="97778" y="3550"/>
                </a:lnTo>
                <a:lnTo>
                  <a:pt x="97778" y="3389"/>
                </a:lnTo>
                <a:lnTo>
                  <a:pt x="98101" y="3389"/>
                </a:lnTo>
                <a:lnTo>
                  <a:pt x="98262" y="3228"/>
                </a:lnTo>
                <a:close/>
                <a:moveTo>
                  <a:pt x="100360" y="3550"/>
                </a:moveTo>
                <a:lnTo>
                  <a:pt x="100360" y="3712"/>
                </a:lnTo>
                <a:lnTo>
                  <a:pt x="100521" y="3712"/>
                </a:lnTo>
                <a:lnTo>
                  <a:pt x="100521" y="4035"/>
                </a:lnTo>
                <a:lnTo>
                  <a:pt x="100198" y="3873"/>
                </a:lnTo>
                <a:lnTo>
                  <a:pt x="100198" y="3712"/>
                </a:lnTo>
                <a:lnTo>
                  <a:pt x="100360" y="3712"/>
                </a:lnTo>
                <a:lnTo>
                  <a:pt x="100198" y="3550"/>
                </a:lnTo>
                <a:close/>
                <a:moveTo>
                  <a:pt x="101489" y="3873"/>
                </a:moveTo>
                <a:lnTo>
                  <a:pt x="101489" y="4035"/>
                </a:lnTo>
                <a:lnTo>
                  <a:pt x="101328" y="4035"/>
                </a:lnTo>
                <a:lnTo>
                  <a:pt x="101328" y="3873"/>
                </a:lnTo>
                <a:close/>
                <a:moveTo>
                  <a:pt x="101650" y="3873"/>
                </a:moveTo>
                <a:lnTo>
                  <a:pt x="101812" y="4035"/>
                </a:lnTo>
                <a:lnTo>
                  <a:pt x="101650" y="4035"/>
                </a:lnTo>
                <a:lnTo>
                  <a:pt x="101650" y="3873"/>
                </a:lnTo>
                <a:close/>
                <a:moveTo>
                  <a:pt x="112138" y="3873"/>
                </a:moveTo>
                <a:lnTo>
                  <a:pt x="111977" y="4035"/>
                </a:lnTo>
                <a:lnTo>
                  <a:pt x="111977" y="4035"/>
                </a:lnTo>
                <a:lnTo>
                  <a:pt x="112138" y="3873"/>
                </a:lnTo>
                <a:close/>
                <a:moveTo>
                  <a:pt x="22589" y="4035"/>
                </a:moveTo>
                <a:lnTo>
                  <a:pt x="22428" y="4196"/>
                </a:lnTo>
                <a:lnTo>
                  <a:pt x="22750" y="4196"/>
                </a:lnTo>
                <a:lnTo>
                  <a:pt x="22589" y="4035"/>
                </a:lnTo>
                <a:close/>
                <a:moveTo>
                  <a:pt x="92131" y="4035"/>
                </a:moveTo>
                <a:lnTo>
                  <a:pt x="92292" y="4196"/>
                </a:lnTo>
                <a:lnTo>
                  <a:pt x="92131" y="4196"/>
                </a:lnTo>
                <a:lnTo>
                  <a:pt x="92131" y="4035"/>
                </a:lnTo>
                <a:close/>
                <a:moveTo>
                  <a:pt x="97939" y="3873"/>
                </a:moveTo>
                <a:lnTo>
                  <a:pt x="98101" y="4035"/>
                </a:lnTo>
                <a:lnTo>
                  <a:pt x="97939" y="4196"/>
                </a:lnTo>
                <a:lnTo>
                  <a:pt x="97778" y="3873"/>
                </a:lnTo>
                <a:close/>
                <a:moveTo>
                  <a:pt x="119560" y="4035"/>
                </a:moveTo>
                <a:lnTo>
                  <a:pt x="119399" y="4196"/>
                </a:lnTo>
                <a:lnTo>
                  <a:pt x="119399" y="4035"/>
                </a:lnTo>
                <a:close/>
                <a:moveTo>
                  <a:pt x="26300" y="4196"/>
                </a:moveTo>
                <a:lnTo>
                  <a:pt x="26623" y="4357"/>
                </a:lnTo>
                <a:lnTo>
                  <a:pt x="26300" y="4357"/>
                </a:lnTo>
                <a:lnTo>
                  <a:pt x="26300" y="4196"/>
                </a:lnTo>
                <a:close/>
                <a:moveTo>
                  <a:pt x="27268" y="4196"/>
                </a:moveTo>
                <a:lnTo>
                  <a:pt x="27268" y="4357"/>
                </a:lnTo>
                <a:lnTo>
                  <a:pt x="27107" y="4357"/>
                </a:lnTo>
                <a:lnTo>
                  <a:pt x="27268" y="4196"/>
                </a:lnTo>
                <a:close/>
                <a:moveTo>
                  <a:pt x="34690" y="4035"/>
                </a:moveTo>
                <a:lnTo>
                  <a:pt x="34852" y="4196"/>
                </a:lnTo>
                <a:lnTo>
                  <a:pt x="34690" y="4357"/>
                </a:lnTo>
                <a:lnTo>
                  <a:pt x="34690" y="4035"/>
                </a:lnTo>
                <a:close/>
                <a:moveTo>
                  <a:pt x="39531" y="4035"/>
                </a:moveTo>
                <a:lnTo>
                  <a:pt x="39369" y="4196"/>
                </a:lnTo>
                <a:lnTo>
                  <a:pt x="39369" y="4357"/>
                </a:lnTo>
                <a:lnTo>
                  <a:pt x="39208" y="4357"/>
                </a:lnTo>
                <a:lnTo>
                  <a:pt x="39369" y="4196"/>
                </a:lnTo>
                <a:lnTo>
                  <a:pt x="39208" y="4196"/>
                </a:lnTo>
                <a:lnTo>
                  <a:pt x="39369" y="4035"/>
                </a:lnTo>
                <a:close/>
                <a:moveTo>
                  <a:pt x="40015" y="4196"/>
                </a:moveTo>
                <a:lnTo>
                  <a:pt x="40176" y="4357"/>
                </a:lnTo>
                <a:lnTo>
                  <a:pt x="39692" y="4357"/>
                </a:lnTo>
                <a:lnTo>
                  <a:pt x="39692" y="4196"/>
                </a:lnTo>
                <a:close/>
                <a:moveTo>
                  <a:pt x="40499" y="4035"/>
                </a:moveTo>
                <a:lnTo>
                  <a:pt x="40660" y="4196"/>
                </a:lnTo>
                <a:lnTo>
                  <a:pt x="40499" y="4357"/>
                </a:lnTo>
                <a:lnTo>
                  <a:pt x="40338" y="4196"/>
                </a:lnTo>
                <a:lnTo>
                  <a:pt x="40499" y="4035"/>
                </a:lnTo>
                <a:close/>
                <a:moveTo>
                  <a:pt x="41467" y="4035"/>
                </a:moveTo>
                <a:lnTo>
                  <a:pt x="41790" y="4196"/>
                </a:lnTo>
                <a:lnTo>
                  <a:pt x="41628" y="4357"/>
                </a:lnTo>
                <a:lnTo>
                  <a:pt x="41467" y="4196"/>
                </a:lnTo>
                <a:lnTo>
                  <a:pt x="41467" y="4035"/>
                </a:lnTo>
                <a:close/>
                <a:moveTo>
                  <a:pt x="44533" y="4196"/>
                </a:moveTo>
                <a:lnTo>
                  <a:pt x="44694" y="4357"/>
                </a:lnTo>
                <a:lnTo>
                  <a:pt x="44533" y="4357"/>
                </a:lnTo>
                <a:lnTo>
                  <a:pt x="44371" y="4196"/>
                </a:lnTo>
                <a:close/>
                <a:moveTo>
                  <a:pt x="45662" y="4035"/>
                </a:moveTo>
                <a:lnTo>
                  <a:pt x="45662" y="4196"/>
                </a:lnTo>
                <a:lnTo>
                  <a:pt x="45501" y="4357"/>
                </a:lnTo>
                <a:lnTo>
                  <a:pt x="45178" y="4357"/>
                </a:lnTo>
                <a:lnTo>
                  <a:pt x="45178" y="4196"/>
                </a:lnTo>
                <a:lnTo>
                  <a:pt x="45339" y="4196"/>
                </a:lnTo>
                <a:lnTo>
                  <a:pt x="45501" y="4035"/>
                </a:lnTo>
                <a:close/>
                <a:moveTo>
                  <a:pt x="48889" y="4196"/>
                </a:moveTo>
                <a:lnTo>
                  <a:pt x="48889" y="4357"/>
                </a:lnTo>
                <a:lnTo>
                  <a:pt x="48566" y="4357"/>
                </a:lnTo>
                <a:lnTo>
                  <a:pt x="48889" y="4196"/>
                </a:lnTo>
                <a:close/>
                <a:moveTo>
                  <a:pt x="54052" y="4196"/>
                </a:moveTo>
                <a:lnTo>
                  <a:pt x="54052" y="4357"/>
                </a:lnTo>
                <a:lnTo>
                  <a:pt x="53891" y="4196"/>
                </a:lnTo>
                <a:close/>
                <a:moveTo>
                  <a:pt x="76480" y="4196"/>
                </a:moveTo>
                <a:lnTo>
                  <a:pt x="76318" y="4357"/>
                </a:lnTo>
                <a:lnTo>
                  <a:pt x="76157" y="4196"/>
                </a:lnTo>
                <a:close/>
                <a:moveTo>
                  <a:pt x="96648" y="4196"/>
                </a:moveTo>
                <a:lnTo>
                  <a:pt x="96648" y="4357"/>
                </a:lnTo>
                <a:lnTo>
                  <a:pt x="96487" y="4357"/>
                </a:lnTo>
                <a:lnTo>
                  <a:pt x="96648" y="4196"/>
                </a:lnTo>
                <a:close/>
                <a:moveTo>
                  <a:pt x="98907" y="3873"/>
                </a:moveTo>
                <a:lnTo>
                  <a:pt x="98907" y="4196"/>
                </a:lnTo>
                <a:lnTo>
                  <a:pt x="98746" y="4357"/>
                </a:lnTo>
                <a:lnTo>
                  <a:pt x="98585" y="4357"/>
                </a:lnTo>
                <a:lnTo>
                  <a:pt x="98746" y="4035"/>
                </a:lnTo>
                <a:lnTo>
                  <a:pt x="98907" y="3873"/>
                </a:lnTo>
                <a:close/>
                <a:moveTo>
                  <a:pt x="99230" y="4035"/>
                </a:moveTo>
                <a:lnTo>
                  <a:pt x="99391" y="4196"/>
                </a:lnTo>
                <a:lnTo>
                  <a:pt x="99230" y="4357"/>
                </a:lnTo>
                <a:lnTo>
                  <a:pt x="99069" y="4196"/>
                </a:lnTo>
                <a:lnTo>
                  <a:pt x="99230" y="4035"/>
                </a:lnTo>
                <a:close/>
                <a:moveTo>
                  <a:pt x="107459" y="4035"/>
                </a:moveTo>
                <a:lnTo>
                  <a:pt x="107620" y="4196"/>
                </a:lnTo>
                <a:lnTo>
                  <a:pt x="107459" y="4357"/>
                </a:lnTo>
                <a:lnTo>
                  <a:pt x="107459" y="4035"/>
                </a:lnTo>
                <a:close/>
                <a:moveTo>
                  <a:pt x="36949" y="3228"/>
                </a:moveTo>
                <a:lnTo>
                  <a:pt x="37111" y="3389"/>
                </a:lnTo>
                <a:lnTo>
                  <a:pt x="37595" y="3389"/>
                </a:lnTo>
                <a:lnTo>
                  <a:pt x="37433" y="3550"/>
                </a:lnTo>
                <a:lnTo>
                  <a:pt x="37595" y="3712"/>
                </a:lnTo>
                <a:lnTo>
                  <a:pt x="37433" y="4035"/>
                </a:lnTo>
                <a:lnTo>
                  <a:pt x="37433" y="4196"/>
                </a:lnTo>
                <a:lnTo>
                  <a:pt x="37595" y="4196"/>
                </a:lnTo>
                <a:lnTo>
                  <a:pt x="37756" y="4519"/>
                </a:lnTo>
                <a:lnTo>
                  <a:pt x="36788" y="4196"/>
                </a:lnTo>
                <a:lnTo>
                  <a:pt x="36465" y="3873"/>
                </a:lnTo>
                <a:lnTo>
                  <a:pt x="36465" y="3712"/>
                </a:lnTo>
                <a:lnTo>
                  <a:pt x="36465" y="3550"/>
                </a:lnTo>
                <a:lnTo>
                  <a:pt x="36949" y="3228"/>
                </a:lnTo>
                <a:close/>
                <a:moveTo>
                  <a:pt x="40983" y="3873"/>
                </a:moveTo>
                <a:lnTo>
                  <a:pt x="41144" y="4519"/>
                </a:lnTo>
                <a:lnTo>
                  <a:pt x="40822" y="4357"/>
                </a:lnTo>
                <a:lnTo>
                  <a:pt x="40822" y="4035"/>
                </a:lnTo>
                <a:lnTo>
                  <a:pt x="40983" y="3873"/>
                </a:lnTo>
                <a:close/>
                <a:moveTo>
                  <a:pt x="42435" y="4357"/>
                </a:moveTo>
                <a:lnTo>
                  <a:pt x="42274" y="4519"/>
                </a:lnTo>
                <a:lnTo>
                  <a:pt x="42274" y="4357"/>
                </a:lnTo>
                <a:close/>
                <a:moveTo>
                  <a:pt x="52761" y="4357"/>
                </a:moveTo>
                <a:lnTo>
                  <a:pt x="52761" y="4519"/>
                </a:lnTo>
                <a:lnTo>
                  <a:pt x="52600" y="4519"/>
                </a:lnTo>
                <a:lnTo>
                  <a:pt x="52600" y="4357"/>
                </a:lnTo>
                <a:close/>
                <a:moveTo>
                  <a:pt x="120367" y="4357"/>
                </a:moveTo>
                <a:lnTo>
                  <a:pt x="120206" y="4519"/>
                </a:lnTo>
                <a:lnTo>
                  <a:pt x="120206" y="4357"/>
                </a:lnTo>
                <a:close/>
                <a:moveTo>
                  <a:pt x="113590" y="4357"/>
                </a:moveTo>
                <a:lnTo>
                  <a:pt x="113752" y="4519"/>
                </a:lnTo>
                <a:lnTo>
                  <a:pt x="113267" y="4680"/>
                </a:lnTo>
                <a:lnTo>
                  <a:pt x="113267" y="4680"/>
                </a:lnTo>
                <a:lnTo>
                  <a:pt x="113429" y="4357"/>
                </a:lnTo>
                <a:close/>
                <a:moveTo>
                  <a:pt x="30979" y="4357"/>
                </a:moveTo>
                <a:lnTo>
                  <a:pt x="30979" y="4519"/>
                </a:lnTo>
                <a:lnTo>
                  <a:pt x="30657" y="4680"/>
                </a:lnTo>
                <a:lnTo>
                  <a:pt x="30818" y="4519"/>
                </a:lnTo>
                <a:lnTo>
                  <a:pt x="30979" y="4357"/>
                </a:lnTo>
                <a:close/>
                <a:moveTo>
                  <a:pt x="33561" y="4519"/>
                </a:moveTo>
                <a:lnTo>
                  <a:pt x="33399" y="4680"/>
                </a:lnTo>
                <a:lnTo>
                  <a:pt x="33399" y="4519"/>
                </a:lnTo>
                <a:close/>
                <a:moveTo>
                  <a:pt x="38563" y="4035"/>
                </a:moveTo>
                <a:lnTo>
                  <a:pt x="39047" y="4357"/>
                </a:lnTo>
                <a:lnTo>
                  <a:pt x="38401" y="4680"/>
                </a:lnTo>
                <a:lnTo>
                  <a:pt x="38240" y="4196"/>
                </a:lnTo>
                <a:lnTo>
                  <a:pt x="38240" y="4035"/>
                </a:lnTo>
                <a:close/>
                <a:moveTo>
                  <a:pt x="47114" y="3873"/>
                </a:moveTo>
                <a:lnTo>
                  <a:pt x="47114" y="4035"/>
                </a:lnTo>
                <a:lnTo>
                  <a:pt x="46953" y="4035"/>
                </a:lnTo>
                <a:lnTo>
                  <a:pt x="47276" y="4357"/>
                </a:lnTo>
                <a:lnTo>
                  <a:pt x="47276" y="4519"/>
                </a:lnTo>
                <a:lnTo>
                  <a:pt x="47114" y="4680"/>
                </a:lnTo>
                <a:lnTo>
                  <a:pt x="46953" y="4519"/>
                </a:lnTo>
                <a:lnTo>
                  <a:pt x="47276" y="4357"/>
                </a:lnTo>
                <a:lnTo>
                  <a:pt x="46953" y="4357"/>
                </a:lnTo>
                <a:lnTo>
                  <a:pt x="46791" y="4196"/>
                </a:lnTo>
                <a:lnTo>
                  <a:pt x="46953" y="4035"/>
                </a:lnTo>
                <a:lnTo>
                  <a:pt x="46791" y="3873"/>
                </a:lnTo>
                <a:close/>
                <a:moveTo>
                  <a:pt x="56311" y="4519"/>
                </a:moveTo>
                <a:lnTo>
                  <a:pt x="56150" y="4680"/>
                </a:lnTo>
                <a:lnTo>
                  <a:pt x="55827" y="4680"/>
                </a:lnTo>
                <a:lnTo>
                  <a:pt x="55988" y="4519"/>
                </a:lnTo>
                <a:close/>
                <a:moveTo>
                  <a:pt x="95358" y="4357"/>
                </a:moveTo>
                <a:lnTo>
                  <a:pt x="95519" y="4680"/>
                </a:lnTo>
                <a:lnTo>
                  <a:pt x="95358" y="4519"/>
                </a:lnTo>
                <a:lnTo>
                  <a:pt x="95358" y="4357"/>
                </a:lnTo>
                <a:close/>
                <a:moveTo>
                  <a:pt x="97617" y="4519"/>
                </a:moveTo>
                <a:lnTo>
                  <a:pt x="97617" y="4680"/>
                </a:lnTo>
                <a:lnTo>
                  <a:pt x="97455" y="4519"/>
                </a:lnTo>
                <a:close/>
                <a:moveTo>
                  <a:pt x="107620" y="4519"/>
                </a:moveTo>
                <a:lnTo>
                  <a:pt x="107620" y="4680"/>
                </a:lnTo>
                <a:lnTo>
                  <a:pt x="107459" y="4519"/>
                </a:lnTo>
                <a:close/>
                <a:moveTo>
                  <a:pt x="115688" y="4519"/>
                </a:moveTo>
                <a:lnTo>
                  <a:pt x="115849" y="4680"/>
                </a:lnTo>
                <a:lnTo>
                  <a:pt x="115688" y="4680"/>
                </a:lnTo>
                <a:lnTo>
                  <a:pt x="115688" y="4519"/>
                </a:lnTo>
                <a:close/>
                <a:moveTo>
                  <a:pt x="26945" y="4357"/>
                </a:moveTo>
                <a:lnTo>
                  <a:pt x="27268" y="4519"/>
                </a:lnTo>
                <a:lnTo>
                  <a:pt x="26945" y="4680"/>
                </a:lnTo>
                <a:lnTo>
                  <a:pt x="26945" y="4841"/>
                </a:lnTo>
                <a:lnTo>
                  <a:pt x="26784" y="4680"/>
                </a:lnTo>
                <a:lnTo>
                  <a:pt x="26945" y="4357"/>
                </a:lnTo>
                <a:close/>
                <a:moveTo>
                  <a:pt x="27430" y="4519"/>
                </a:moveTo>
                <a:lnTo>
                  <a:pt x="27752" y="4680"/>
                </a:lnTo>
                <a:lnTo>
                  <a:pt x="27268" y="4841"/>
                </a:lnTo>
                <a:lnTo>
                  <a:pt x="27430" y="4519"/>
                </a:lnTo>
                <a:close/>
                <a:moveTo>
                  <a:pt x="36626" y="4680"/>
                </a:moveTo>
                <a:lnTo>
                  <a:pt x="36465" y="4841"/>
                </a:lnTo>
                <a:lnTo>
                  <a:pt x="36465" y="4680"/>
                </a:lnTo>
                <a:close/>
                <a:moveTo>
                  <a:pt x="37433" y="4680"/>
                </a:moveTo>
                <a:lnTo>
                  <a:pt x="37111" y="4841"/>
                </a:lnTo>
                <a:lnTo>
                  <a:pt x="36788" y="4841"/>
                </a:lnTo>
                <a:lnTo>
                  <a:pt x="37433" y="4680"/>
                </a:lnTo>
                <a:close/>
                <a:moveTo>
                  <a:pt x="41628" y="4680"/>
                </a:moveTo>
                <a:lnTo>
                  <a:pt x="41628" y="4841"/>
                </a:lnTo>
                <a:lnTo>
                  <a:pt x="41467" y="4841"/>
                </a:lnTo>
                <a:lnTo>
                  <a:pt x="41467" y="4680"/>
                </a:lnTo>
                <a:close/>
                <a:moveTo>
                  <a:pt x="44210" y="4519"/>
                </a:moveTo>
                <a:lnTo>
                  <a:pt x="44210" y="4680"/>
                </a:lnTo>
                <a:lnTo>
                  <a:pt x="43887" y="4841"/>
                </a:lnTo>
                <a:lnTo>
                  <a:pt x="43887" y="4680"/>
                </a:lnTo>
                <a:lnTo>
                  <a:pt x="44049" y="4519"/>
                </a:lnTo>
                <a:close/>
                <a:moveTo>
                  <a:pt x="47921" y="4519"/>
                </a:moveTo>
                <a:lnTo>
                  <a:pt x="47760" y="4680"/>
                </a:lnTo>
                <a:lnTo>
                  <a:pt x="47437" y="4841"/>
                </a:lnTo>
                <a:lnTo>
                  <a:pt x="47276" y="4680"/>
                </a:lnTo>
                <a:lnTo>
                  <a:pt x="47437" y="4519"/>
                </a:lnTo>
                <a:close/>
                <a:moveTo>
                  <a:pt x="49050" y="4680"/>
                </a:moveTo>
                <a:lnTo>
                  <a:pt x="49050" y="4841"/>
                </a:lnTo>
                <a:lnTo>
                  <a:pt x="48889" y="4841"/>
                </a:lnTo>
                <a:lnTo>
                  <a:pt x="48889" y="4680"/>
                </a:lnTo>
                <a:close/>
                <a:moveTo>
                  <a:pt x="50018" y="4519"/>
                </a:moveTo>
                <a:lnTo>
                  <a:pt x="50180" y="4680"/>
                </a:lnTo>
                <a:lnTo>
                  <a:pt x="50180" y="4841"/>
                </a:lnTo>
                <a:lnTo>
                  <a:pt x="50018" y="4680"/>
                </a:lnTo>
                <a:lnTo>
                  <a:pt x="50018" y="4519"/>
                </a:lnTo>
                <a:close/>
                <a:moveTo>
                  <a:pt x="99875" y="3873"/>
                </a:moveTo>
                <a:lnTo>
                  <a:pt x="100037" y="4035"/>
                </a:lnTo>
                <a:lnTo>
                  <a:pt x="100198" y="4196"/>
                </a:lnTo>
                <a:lnTo>
                  <a:pt x="100360" y="4357"/>
                </a:lnTo>
                <a:lnTo>
                  <a:pt x="100521" y="4196"/>
                </a:lnTo>
                <a:lnTo>
                  <a:pt x="100844" y="4196"/>
                </a:lnTo>
                <a:lnTo>
                  <a:pt x="101005" y="4357"/>
                </a:lnTo>
                <a:lnTo>
                  <a:pt x="101166" y="4519"/>
                </a:lnTo>
                <a:lnTo>
                  <a:pt x="101166" y="4680"/>
                </a:lnTo>
                <a:lnTo>
                  <a:pt x="101166" y="4841"/>
                </a:lnTo>
                <a:lnTo>
                  <a:pt x="101005" y="4680"/>
                </a:lnTo>
                <a:lnTo>
                  <a:pt x="100682" y="4519"/>
                </a:lnTo>
                <a:lnTo>
                  <a:pt x="100360" y="4680"/>
                </a:lnTo>
                <a:lnTo>
                  <a:pt x="100037" y="4680"/>
                </a:lnTo>
                <a:lnTo>
                  <a:pt x="99875" y="4357"/>
                </a:lnTo>
                <a:lnTo>
                  <a:pt x="99875" y="3873"/>
                </a:lnTo>
                <a:close/>
                <a:moveTo>
                  <a:pt x="105684" y="3873"/>
                </a:moveTo>
                <a:lnTo>
                  <a:pt x="105684" y="4035"/>
                </a:lnTo>
                <a:lnTo>
                  <a:pt x="106329" y="4035"/>
                </a:lnTo>
                <a:lnTo>
                  <a:pt x="106168" y="4196"/>
                </a:lnTo>
                <a:lnTo>
                  <a:pt x="106007" y="4196"/>
                </a:lnTo>
                <a:lnTo>
                  <a:pt x="106168" y="4357"/>
                </a:lnTo>
                <a:lnTo>
                  <a:pt x="106168" y="4519"/>
                </a:lnTo>
                <a:lnTo>
                  <a:pt x="106007" y="4680"/>
                </a:lnTo>
                <a:lnTo>
                  <a:pt x="105845" y="4680"/>
                </a:lnTo>
                <a:lnTo>
                  <a:pt x="105684" y="4841"/>
                </a:lnTo>
                <a:lnTo>
                  <a:pt x="105361" y="4841"/>
                </a:lnTo>
                <a:lnTo>
                  <a:pt x="105039" y="4357"/>
                </a:lnTo>
                <a:lnTo>
                  <a:pt x="104877" y="4035"/>
                </a:lnTo>
                <a:lnTo>
                  <a:pt x="105039" y="4035"/>
                </a:lnTo>
                <a:lnTo>
                  <a:pt x="105361" y="4357"/>
                </a:lnTo>
                <a:lnTo>
                  <a:pt x="105523" y="4035"/>
                </a:lnTo>
                <a:lnTo>
                  <a:pt x="105361" y="3873"/>
                </a:lnTo>
                <a:close/>
                <a:moveTo>
                  <a:pt x="106652" y="4680"/>
                </a:moveTo>
                <a:lnTo>
                  <a:pt x="106814" y="4841"/>
                </a:lnTo>
                <a:lnTo>
                  <a:pt x="106652" y="4841"/>
                </a:lnTo>
                <a:lnTo>
                  <a:pt x="106652" y="4680"/>
                </a:lnTo>
                <a:close/>
                <a:moveTo>
                  <a:pt x="117624" y="4519"/>
                </a:moveTo>
                <a:lnTo>
                  <a:pt x="117947" y="4680"/>
                </a:lnTo>
                <a:lnTo>
                  <a:pt x="118108" y="4841"/>
                </a:lnTo>
                <a:lnTo>
                  <a:pt x="117785" y="4841"/>
                </a:lnTo>
                <a:lnTo>
                  <a:pt x="117624" y="4680"/>
                </a:lnTo>
                <a:lnTo>
                  <a:pt x="117624" y="4519"/>
                </a:lnTo>
                <a:close/>
                <a:moveTo>
                  <a:pt x="118753" y="4357"/>
                </a:moveTo>
                <a:lnTo>
                  <a:pt x="119076" y="4519"/>
                </a:lnTo>
                <a:lnTo>
                  <a:pt x="119076" y="4680"/>
                </a:lnTo>
                <a:lnTo>
                  <a:pt x="118753" y="4841"/>
                </a:lnTo>
                <a:lnTo>
                  <a:pt x="118431" y="4841"/>
                </a:lnTo>
                <a:lnTo>
                  <a:pt x="118269" y="4680"/>
                </a:lnTo>
                <a:lnTo>
                  <a:pt x="118431" y="4519"/>
                </a:lnTo>
                <a:lnTo>
                  <a:pt x="118269" y="4519"/>
                </a:lnTo>
                <a:lnTo>
                  <a:pt x="118753" y="4357"/>
                </a:lnTo>
                <a:close/>
                <a:moveTo>
                  <a:pt x="121174" y="4680"/>
                </a:moveTo>
                <a:lnTo>
                  <a:pt x="121335" y="4841"/>
                </a:lnTo>
                <a:lnTo>
                  <a:pt x="121174" y="4841"/>
                </a:lnTo>
                <a:lnTo>
                  <a:pt x="121174" y="4680"/>
                </a:lnTo>
                <a:close/>
                <a:moveTo>
                  <a:pt x="123110" y="4519"/>
                </a:moveTo>
                <a:lnTo>
                  <a:pt x="122948" y="4841"/>
                </a:lnTo>
                <a:lnTo>
                  <a:pt x="122787" y="4519"/>
                </a:lnTo>
                <a:close/>
                <a:moveTo>
                  <a:pt x="123755" y="4519"/>
                </a:moveTo>
                <a:lnTo>
                  <a:pt x="124239" y="4680"/>
                </a:lnTo>
                <a:lnTo>
                  <a:pt x="124239" y="4841"/>
                </a:lnTo>
                <a:lnTo>
                  <a:pt x="124078" y="4841"/>
                </a:lnTo>
                <a:lnTo>
                  <a:pt x="123755" y="4519"/>
                </a:lnTo>
                <a:close/>
                <a:moveTo>
                  <a:pt x="30495" y="4841"/>
                </a:moveTo>
                <a:lnTo>
                  <a:pt x="30011" y="5003"/>
                </a:lnTo>
                <a:lnTo>
                  <a:pt x="30011" y="4841"/>
                </a:lnTo>
                <a:close/>
                <a:moveTo>
                  <a:pt x="31625" y="4680"/>
                </a:moveTo>
                <a:lnTo>
                  <a:pt x="31625" y="4841"/>
                </a:lnTo>
                <a:lnTo>
                  <a:pt x="31625" y="5003"/>
                </a:lnTo>
                <a:lnTo>
                  <a:pt x="31302" y="4841"/>
                </a:lnTo>
                <a:lnTo>
                  <a:pt x="31141" y="4841"/>
                </a:lnTo>
                <a:lnTo>
                  <a:pt x="31141" y="4680"/>
                </a:lnTo>
                <a:lnTo>
                  <a:pt x="31302" y="4841"/>
                </a:lnTo>
                <a:lnTo>
                  <a:pt x="31625" y="4680"/>
                </a:lnTo>
                <a:close/>
                <a:moveTo>
                  <a:pt x="34368" y="4357"/>
                </a:moveTo>
                <a:lnTo>
                  <a:pt x="34368" y="4680"/>
                </a:lnTo>
                <a:lnTo>
                  <a:pt x="34206" y="4680"/>
                </a:lnTo>
                <a:lnTo>
                  <a:pt x="34206" y="4841"/>
                </a:lnTo>
                <a:lnTo>
                  <a:pt x="34206" y="5003"/>
                </a:lnTo>
                <a:lnTo>
                  <a:pt x="33884" y="5003"/>
                </a:lnTo>
                <a:lnTo>
                  <a:pt x="33884" y="4841"/>
                </a:lnTo>
                <a:lnTo>
                  <a:pt x="34368" y="4357"/>
                </a:lnTo>
                <a:close/>
                <a:moveTo>
                  <a:pt x="40176" y="4680"/>
                </a:moveTo>
                <a:lnTo>
                  <a:pt x="40338" y="4841"/>
                </a:lnTo>
                <a:lnTo>
                  <a:pt x="40176" y="5003"/>
                </a:lnTo>
                <a:lnTo>
                  <a:pt x="40176" y="4680"/>
                </a:lnTo>
                <a:close/>
                <a:moveTo>
                  <a:pt x="40983" y="4680"/>
                </a:moveTo>
                <a:lnTo>
                  <a:pt x="40983" y="4841"/>
                </a:lnTo>
                <a:lnTo>
                  <a:pt x="41306" y="4841"/>
                </a:lnTo>
                <a:lnTo>
                  <a:pt x="41144" y="5003"/>
                </a:lnTo>
                <a:lnTo>
                  <a:pt x="40983" y="4841"/>
                </a:lnTo>
                <a:lnTo>
                  <a:pt x="40822" y="4841"/>
                </a:lnTo>
                <a:lnTo>
                  <a:pt x="40822" y="4680"/>
                </a:lnTo>
                <a:close/>
                <a:moveTo>
                  <a:pt x="101489" y="4196"/>
                </a:moveTo>
                <a:lnTo>
                  <a:pt x="101973" y="4357"/>
                </a:lnTo>
                <a:lnTo>
                  <a:pt x="101973" y="4519"/>
                </a:lnTo>
                <a:lnTo>
                  <a:pt x="101812" y="4680"/>
                </a:lnTo>
                <a:lnTo>
                  <a:pt x="101489" y="5003"/>
                </a:lnTo>
                <a:lnTo>
                  <a:pt x="101328" y="4841"/>
                </a:lnTo>
                <a:lnTo>
                  <a:pt x="101328" y="4680"/>
                </a:lnTo>
                <a:lnTo>
                  <a:pt x="101489" y="4519"/>
                </a:lnTo>
                <a:lnTo>
                  <a:pt x="101489" y="4196"/>
                </a:lnTo>
                <a:close/>
                <a:moveTo>
                  <a:pt x="107620" y="4841"/>
                </a:moveTo>
                <a:lnTo>
                  <a:pt x="107620" y="5003"/>
                </a:lnTo>
                <a:lnTo>
                  <a:pt x="107459" y="4841"/>
                </a:lnTo>
                <a:close/>
                <a:moveTo>
                  <a:pt x="108104" y="4841"/>
                </a:moveTo>
                <a:lnTo>
                  <a:pt x="108266" y="5003"/>
                </a:lnTo>
                <a:lnTo>
                  <a:pt x="108104" y="5003"/>
                </a:lnTo>
                <a:lnTo>
                  <a:pt x="108104" y="4841"/>
                </a:lnTo>
                <a:close/>
                <a:moveTo>
                  <a:pt x="110525" y="4841"/>
                </a:moveTo>
                <a:lnTo>
                  <a:pt x="110686" y="5003"/>
                </a:lnTo>
                <a:lnTo>
                  <a:pt x="110525" y="5003"/>
                </a:lnTo>
                <a:lnTo>
                  <a:pt x="110525" y="4841"/>
                </a:lnTo>
                <a:close/>
                <a:moveTo>
                  <a:pt x="111331" y="4841"/>
                </a:moveTo>
                <a:lnTo>
                  <a:pt x="111009" y="5003"/>
                </a:lnTo>
                <a:lnTo>
                  <a:pt x="111009" y="4841"/>
                </a:lnTo>
                <a:close/>
                <a:moveTo>
                  <a:pt x="119399" y="4680"/>
                </a:moveTo>
                <a:lnTo>
                  <a:pt x="119560" y="5003"/>
                </a:lnTo>
                <a:lnTo>
                  <a:pt x="119399" y="5003"/>
                </a:lnTo>
                <a:lnTo>
                  <a:pt x="119237" y="4841"/>
                </a:lnTo>
                <a:lnTo>
                  <a:pt x="119237" y="4680"/>
                </a:lnTo>
                <a:close/>
                <a:moveTo>
                  <a:pt x="121819" y="4841"/>
                </a:moveTo>
                <a:lnTo>
                  <a:pt x="122142" y="5003"/>
                </a:lnTo>
                <a:lnTo>
                  <a:pt x="121819" y="5003"/>
                </a:lnTo>
                <a:lnTo>
                  <a:pt x="121819" y="4841"/>
                </a:lnTo>
                <a:close/>
                <a:moveTo>
                  <a:pt x="19685" y="5003"/>
                </a:moveTo>
                <a:lnTo>
                  <a:pt x="19644" y="5043"/>
                </a:lnTo>
                <a:lnTo>
                  <a:pt x="19644" y="5043"/>
                </a:lnTo>
                <a:lnTo>
                  <a:pt x="19685" y="5056"/>
                </a:lnTo>
                <a:lnTo>
                  <a:pt x="19685" y="5003"/>
                </a:lnTo>
                <a:close/>
                <a:moveTo>
                  <a:pt x="19685" y="4841"/>
                </a:moveTo>
                <a:lnTo>
                  <a:pt x="19846" y="5003"/>
                </a:lnTo>
                <a:lnTo>
                  <a:pt x="20007" y="5164"/>
                </a:lnTo>
                <a:lnTo>
                  <a:pt x="19685" y="5056"/>
                </a:lnTo>
                <a:lnTo>
                  <a:pt x="19685" y="5164"/>
                </a:lnTo>
                <a:lnTo>
                  <a:pt x="19523" y="5164"/>
                </a:lnTo>
                <a:lnTo>
                  <a:pt x="19644" y="5043"/>
                </a:lnTo>
                <a:lnTo>
                  <a:pt x="19644" y="5043"/>
                </a:lnTo>
                <a:lnTo>
                  <a:pt x="19523" y="5003"/>
                </a:lnTo>
                <a:lnTo>
                  <a:pt x="19362" y="5003"/>
                </a:lnTo>
                <a:lnTo>
                  <a:pt x="19685" y="4841"/>
                </a:lnTo>
                <a:close/>
                <a:moveTo>
                  <a:pt x="23234" y="5003"/>
                </a:moveTo>
                <a:lnTo>
                  <a:pt x="23557" y="5164"/>
                </a:lnTo>
                <a:lnTo>
                  <a:pt x="23234" y="5164"/>
                </a:lnTo>
                <a:lnTo>
                  <a:pt x="23234" y="5003"/>
                </a:lnTo>
                <a:close/>
                <a:moveTo>
                  <a:pt x="25171" y="4841"/>
                </a:moveTo>
                <a:lnTo>
                  <a:pt x="25171" y="5164"/>
                </a:lnTo>
                <a:lnTo>
                  <a:pt x="25009" y="5003"/>
                </a:lnTo>
                <a:lnTo>
                  <a:pt x="25171" y="4841"/>
                </a:lnTo>
                <a:close/>
                <a:moveTo>
                  <a:pt x="30495" y="5003"/>
                </a:moveTo>
                <a:lnTo>
                  <a:pt x="30657" y="5164"/>
                </a:lnTo>
                <a:lnTo>
                  <a:pt x="30495" y="5164"/>
                </a:lnTo>
                <a:lnTo>
                  <a:pt x="30495" y="5003"/>
                </a:lnTo>
                <a:close/>
                <a:moveTo>
                  <a:pt x="31463" y="5003"/>
                </a:moveTo>
                <a:lnTo>
                  <a:pt x="31463" y="5164"/>
                </a:lnTo>
                <a:lnTo>
                  <a:pt x="30979" y="5164"/>
                </a:lnTo>
                <a:lnTo>
                  <a:pt x="31141" y="5003"/>
                </a:lnTo>
                <a:close/>
                <a:moveTo>
                  <a:pt x="32431" y="5003"/>
                </a:moveTo>
                <a:lnTo>
                  <a:pt x="32270" y="5164"/>
                </a:lnTo>
                <a:lnTo>
                  <a:pt x="32109" y="5003"/>
                </a:lnTo>
                <a:close/>
                <a:moveTo>
                  <a:pt x="43564" y="5003"/>
                </a:moveTo>
                <a:lnTo>
                  <a:pt x="43564" y="5164"/>
                </a:lnTo>
                <a:lnTo>
                  <a:pt x="43403" y="5003"/>
                </a:lnTo>
                <a:close/>
                <a:moveTo>
                  <a:pt x="100521" y="4841"/>
                </a:moveTo>
                <a:lnTo>
                  <a:pt x="100844" y="5003"/>
                </a:lnTo>
                <a:lnTo>
                  <a:pt x="101166" y="5003"/>
                </a:lnTo>
                <a:lnTo>
                  <a:pt x="101005" y="5164"/>
                </a:lnTo>
                <a:lnTo>
                  <a:pt x="100682" y="5003"/>
                </a:lnTo>
                <a:lnTo>
                  <a:pt x="100521" y="4841"/>
                </a:lnTo>
                <a:close/>
                <a:moveTo>
                  <a:pt x="102457" y="5003"/>
                </a:moveTo>
                <a:lnTo>
                  <a:pt x="102618" y="5164"/>
                </a:lnTo>
                <a:lnTo>
                  <a:pt x="102457" y="5164"/>
                </a:lnTo>
                <a:lnTo>
                  <a:pt x="102296" y="5003"/>
                </a:lnTo>
                <a:close/>
                <a:moveTo>
                  <a:pt x="22589" y="5003"/>
                </a:moveTo>
                <a:lnTo>
                  <a:pt x="23073" y="5164"/>
                </a:lnTo>
                <a:lnTo>
                  <a:pt x="23073" y="5325"/>
                </a:lnTo>
                <a:lnTo>
                  <a:pt x="22912" y="5325"/>
                </a:lnTo>
                <a:lnTo>
                  <a:pt x="22589" y="5164"/>
                </a:lnTo>
                <a:lnTo>
                  <a:pt x="22589" y="5003"/>
                </a:lnTo>
                <a:close/>
                <a:moveTo>
                  <a:pt x="26461" y="4519"/>
                </a:moveTo>
                <a:lnTo>
                  <a:pt x="26300" y="4841"/>
                </a:lnTo>
                <a:lnTo>
                  <a:pt x="26623" y="5003"/>
                </a:lnTo>
                <a:lnTo>
                  <a:pt x="26623" y="5325"/>
                </a:lnTo>
                <a:lnTo>
                  <a:pt x="26461" y="5325"/>
                </a:lnTo>
                <a:lnTo>
                  <a:pt x="26139" y="5164"/>
                </a:lnTo>
                <a:lnTo>
                  <a:pt x="25977" y="5003"/>
                </a:lnTo>
                <a:lnTo>
                  <a:pt x="25977" y="4841"/>
                </a:lnTo>
                <a:lnTo>
                  <a:pt x="26139" y="4680"/>
                </a:lnTo>
                <a:lnTo>
                  <a:pt x="26461" y="4519"/>
                </a:lnTo>
                <a:close/>
                <a:moveTo>
                  <a:pt x="27591" y="5003"/>
                </a:moveTo>
                <a:lnTo>
                  <a:pt x="27752" y="5164"/>
                </a:lnTo>
                <a:lnTo>
                  <a:pt x="27430" y="5325"/>
                </a:lnTo>
                <a:lnTo>
                  <a:pt x="27430" y="5164"/>
                </a:lnTo>
                <a:lnTo>
                  <a:pt x="27268" y="5325"/>
                </a:lnTo>
                <a:lnTo>
                  <a:pt x="27107" y="5325"/>
                </a:lnTo>
                <a:lnTo>
                  <a:pt x="27107" y="5164"/>
                </a:lnTo>
                <a:lnTo>
                  <a:pt x="27591" y="5003"/>
                </a:lnTo>
                <a:close/>
                <a:moveTo>
                  <a:pt x="28075" y="5164"/>
                </a:moveTo>
                <a:lnTo>
                  <a:pt x="27752" y="5325"/>
                </a:lnTo>
                <a:lnTo>
                  <a:pt x="27914" y="5164"/>
                </a:lnTo>
                <a:close/>
                <a:moveTo>
                  <a:pt x="40338" y="5003"/>
                </a:moveTo>
                <a:lnTo>
                  <a:pt x="40499" y="5325"/>
                </a:lnTo>
                <a:lnTo>
                  <a:pt x="40338" y="5325"/>
                </a:lnTo>
                <a:lnTo>
                  <a:pt x="40338" y="5003"/>
                </a:lnTo>
                <a:close/>
                <a:moveTo>
                  <a:pt x="101812" y="5164"/>
                </a:moveTo>
                <a:lnTo>
                  <a:pt x="101812" y="5325"/>
                </a:lnTo>
                <a:lnTo>
                  <a:pt x="101650" y="5325"/>
                </a:lnTo>
                <a:lnTo>
                  <a:pt x="101812" y="5164"/>
                </a:lnTo>
                <a:close/>
                <a:moveTo>
                  <a:pt x="112138" y="5164"/>
                </a:moveTo>
                <a:lnTo>
                  <a:pt x="112299" y="5325"/>
                </a:lnTo>
                <a:lnTo>
                  <a:pt x="112138" y="5325"/>
                </a:lnTo>
                <a:lnTo>
                  <a:pt x="112138" y="5164"/>
                </a:lnTo>
                <a:close/>
                <a:moveTo>
                  <a:pt x="118431" y="5164"/>
                </a:moveTo>
                <a:lnTo>
                  <a:pt x="118108" y="5325"/>
                </a:lnTo>
                <a:lnTo>
                  <a:pt x="118108" y="5164"/>
                </a:lnTo>
                <a:close/>
                <a:moveTo>
                  <a:pt x="17103" y="5325"/>
                </a:moveTo>
                <a:lnTo>
                  <a:pt x="17103" y="5487"/>
                </a:lnTo>
                <a:lnTo>
                  <a:pt x="17211" y="5487"/>
                </a:lnTo>
                <a:lnTo>
                  <a:pt x="17103" y="5325"/>
                </a:lnTo>
                <a:close/>
                <a:moveTo>
                  <a:pt x="19846" y="5325"/>
                </a:moveTo>
                <a:lnTo>
                  <a:pt x="19846" y="5487"/>
                </a:lnTo>
                <a:lnTo>
                  <a:pt x="19685" y="5487"/>
                </a:lnTo>
                <a:lnTo>
                  <a:pt x="19846" y="5325"/>
                </a:lnTo>
                <a:close/>
                <a:moveTo>
                  <a:pt x="25816" y="5164"/>
                </a:moveTo>
                <a:lnTo>
                  <a:pt x="25655" y="5487"/>
                </a:lnTo>
                <a:lnTo>
                  <a:pt x="25493" y="5487"/>
                </a:lnTo>
                <a:lnTo>
                  <a:pt x="25332" y="5325"/>
                </a:lnTo>
                <a:lnTo>
                  <a:pt x="25171" y="5487"/>
                </a:lnTo>
                <a:lnTo>
                  <a:pt x="25171" y="5325"/>
                </a:lnTo>
                <a:lnTo>
                  <a:pt x="25332" y="5164"/>
                </a:lnTo>
                <a:close/>
                <a:moveTo>
                  <a:pt x="38724" y="4841"/>
                </a:moveTo>
                <a:lnTo>
                  <a:pt x="38885" y="5164"/>
                </a:lnTo>
                <a:lnTo>
                  <a:pt x="38885" y="5325"/>
                </a:lnTo>
                <a:lnTo>
                  <a:pt x="39047" y="5487"/>
                </a:lnTo>
                <a:lnTo>
                  <a:pt x="38885" y="5487"/>
                </a:lnTo>
                <a:lnTo>
                  <a:pt x="38885" y="5325"/>
                </a:lnTo>
                <a:lnTo>
                  <a:pt x="38563" y="5487"/>
                </a:lnTo>
                <a:lnTo>
                  <a:pt x="38724" y="5164"/>
                </a:lnTo>
                <a:lnTo>
                  <a:pt x="38563" y="5164"/>
                </a:lnTo>
                <a:lnTo>
                  <a:pt x="38401" y="5003"/>
                </a:lnTo>
                <a:lnTo>
                  <a:pt x="38724" y="4841"/>
                </a:lnTo>
                <a:close/>
                <a:moveTo>
                  <a:pt x="41306" y="5325"/>
                </a:moveTo>
                <a:lnTo>
                  <a:pt x="41790" y="5487"/>
                </a:lnTo>
                <a:lnTo>
                  <a:pt x="41306" y="5487"/>
                </a:lnTo>
                <a:lnTo>
                  <a:pt x="40983" y="5325"/>
                </a:lnTo>
                <a:close/>
                <a:moveTo>
                  <a:pt x="43080" y="5164"/>
                </a:moveTo>
                <a:lnTo>
                  <a:pt x="43242" y="5325"/>
                </a:lnTo>
                <a:lnTo>
                  <a:pt x="42919" y="5325"/>
                </a:lnTo>
                <a:lnTo>
                  <a:pt x="43080" y="5487"/>
                </a:lnTo>
                <a:lnTo>
                  <a:pt x="42919" y="5487"/>
                </a:lnTo>
                <a:lnTo>
                  <a:pt x="42919" y="5325"/>
                </a:lnTo>
                <a:lnTo>
                  <a:pt x="43080" y="5164"/>
                </a:lnTo>
                <a:close/>
                <a:moveTo>
                  <a:pt x="115042" y="5325"/>
                </a:moveTo>
                <a:lnTo>
                  <a:pt x="114881" y="5487"/>
                </a:lnTo>
                <a:lnTo>
                  <a:pt x="114881" y="5325"/>
                </a:lnTo>
                <a:close/>
                <a:moveTo>
                  <a:pt x="119399" y="5164"/>
                </a:moveTo>
                <a:lnTo>
                  <a:pt x="119399" y="5487"/>
                </a:lnTo>
                <a:lnTo>
                  <a:pt x="119076" y="5325"/>
                </a:lnTo>
                <a:lnTo>
                  <a:pt x="119399" y="5164"/>
                </a:lnTo>
                <a:close/>
                <a:moveTo>
                  <a:pt x="21137" y="5003"/>
                </a:moveTo>
                <a:lnTo>
                  <a:pt x="21621" y="5325"/>
                </a:lnTo>
                <a:lnTo>
                  <a:pt x="21621" y="5487"/>
                </a:lnTo>
                <a:lnTo>
                  <a:pt x="21621" y="5648"/>
                </a:lnTo>
                <a:lnTo>
                  <a:pt x="21460" y="5487"/>
                </a:lnTo>
                <a:lnTo>
                  <a:pt x="21137" y="5325"/>
                </a:lnTo>
                <a:lnTo>
                  <a:pt x="21298" y="5325"/>
                </a:lnTo>
                <a:lnTo>
                  <a:pt x="20976" y="5003"/>
                </a:lnTo>
                <a:close/>
                <a:moveTo>
                  <a:pt x="25009" y="5487"/>
                </a:moveTo>
                <a:lnTo>
                  <a:pt x="25009" y="5648"/>
                </a:lnTo>
                <a:lnTo>
                  <a:pt x="24848" y="5648"/>
                </a:lnTo>
                <a:lnTo>
                  <a:pt x="24687" y="5487"/>
                </a:lnTo>
                <a:close/>
                <a:moveTo>
                  <a:pt x="48566" y="5487"/>
                </a:moveTo>
                <a:lnTo>
                  <a:pt x="48566" y="5648"/>
                </a:lnTo>
                <a:lnTo>
                  <a:pt x="48244" y="5648"/>
                </a:lnTo>
                <a:lnTo>
                  <a:pt x="48566" y="5487"/>
                </a:lnTo>
                <a:close/>
                <a:moveTo>
                  <a:pt x="61474" y="5487"/>
                </a:moveTo>
                <a:lnTo>
                  <a:pt x="61797" y="5648"/>
                </a:lnTo>
                <a:lnTo>
                  <a:pt x="61152" y="5648"/>
                </a:lnTo>
                <a:lnTo>
                  <a:pt x="61474" y="5487"/>
                </a:lnTo>
                <a:close/>
                <a:moveTo>
                  <a:pt x="116172" y="5325"/>
                </a:moveTo>
                <a:lnTo>
                  <a:pt x="116333" y="5487"/>
                </a:lnTo>
                <a:lnTo>
                  <a:pt x="116333" y="5648"/>
                </a:lnTo>
                <a:lnTo>
                  <a:pt x="116172" y="5487"/>
                </a:lnTo>
                <a:lnTo>
                  <a:pt x="116172" y="5325"/>
                </a:lnTo>
                <a:close/>
                <a:moveTo>
                  <a:pt x="128273" y="5487"/>
                </a:moveTo>
                <a:lnTo>
                  <a:pt x="128112" y="5648"/>
                </a:lnTo>
                <a:lnTo>
                  <a:pt x="127950" y="5487"/>
                </a:lnTo>
                <a:close/>
                <a:moveTo>
                  <a:pt x="23073" y="5648"/>
                </a:moveTo>
                <a:lnTo>
                  <a:pt x="23234" y="5809"/>
                </a:lnTo>
                <a:lnTo>
                  <a:pt x="23073" y="5809"/>
                </a:lnTo>
                <a:lnTo>
                  <a:pt x="23073" y="5648"/>
                </a:lnTo>
                <a:close/>
                <a:moveTo>
                  <a:pt x="124401" y="5648"/>
                </a:moveTo>
                <a:lnTo>
                  <a:pt x="124562" y="5809"/>
                </a:lnTo>
                <a:lnTo>
                  <a:pt x="124239" y="5809"/>
                </a:lnTo>
                <a:lnTo>
                  <a:pt x="124401" y="5648"/>
                </a:lnTo>
                <a:close/>
                <a:moveTo>
                  <a:pt x="125369" y="5648"/>
                </a:moveTo>
                <a:lnTo>
                  <a:pt x="125046" y="5809"/>
                </a:lnTo>
                <a:lnTo>
                  <a:pt x="124885" y="5648"/>
                </a:lnTo>
                <a:close/>
                <a:moveTo>
                  <a:pt x="127144" y="5648"/>
                </a:moveTo>
                <a:lnTo>
                  <a:pt x="127305" y="5809"/>
                </a:lnTo>
                <a:lnTo>
                  <a:pt x="127144" y="5809"/>
                </a:lnTo>
                <a:lnTo>
                  <a:pt x="127144" y="5648"/>
                </a:lnTo>
                <a:close/>
                <a:moveTo>
                  <a:pt x="15974" y="5809"/>
                </a:moveTo>
                <a:lnTo>
                  <a:pt x="15812" y="5971"/>
                </a:lnTo>
                <a:lnTo>
                  <a:pt x="15651" y="5809"/>
                </a:lnTo>
                <a:close/>
                <a:moveTo>
                  <a:pt x="21137" y="5325"/>
                </a:moveTo>
                <a:lnTo>
                  <a:pt x="20976" y="5648"/>
                </a:lnTo>
                <a:lnTo>
                  <a:pt x="20976" y="5971"/>
                </a:lnTo>
                <a:lnTo>
                  <a:pt x="20814" y="5971"/>
                </a:lnTo>
                <a:lnTo>
                  <a:pt x="20653" y="5648"/>
                </a:lnTo>
                <a:lnTo>
                  <a:pt x="20653" y="5487"/>
                </a:lnTo>
                <a:lnTo>
                  <a:pt x="20814" y="5325"/>
                </a:lnTo>
                <a:close/>
                <a:moveTo>
                  <a:pt x="22266" y="5325"/>
                </a:moveTo>
                <a:lnTo>
                  <a:pt x="22428" y="5487"/>
                </a:lnTo>
                <a:lnTo>
                  <a:pt x="22266" y="5648"/>
                </a:lnTo>
                <a:lnTo>
                  <a:pt x="22428" y="5809"/>
                </a:lnTo>
                <a:lnTo>
                  <a:pt x="22428" y="5971"/>
                </a:lnTo>
                <a:lnTo>
                  <a:pt x="22266" y="5809"/>
                </a:lnTo>
                <a:lnTo>
                  <a:pt x="21782" y="5809"/>
                </a:lnTo>
                <a:lnTo>
                  <a:pt x="21621" y="5648"/>
                </a:lnTo>
                <a:lnTo>
                  <a:pt x="21944" y="5648"/>
                </a:lnTo>
                <a:lnTo>
                  <a:pt x="22105" y="5487"/>
                </a:lnTo>
                <a:lnTo>
                  <a:pt x="22266" y="5325"/>
                </a:lnTo>
                <a:close/>
                <a:moveTo>
                  <a:pt x="106168" y="5809"/>
                </a:moveTo>
                <a:lnTo>
                  <a:pt x="106168" y="5971"/>
                </a:lnTo>
                <a:lnTo>
                  <a:pt x="106007" y="5971"/>
                </a:lnTo>
                <a:lnTo>
                  <a:pt x="105684" y="5809"/>
                </a:lnTo>
                <a:close/>
                <a:moveTo>
                  <a:pt x="118108" y="5809"/>
                </a:moveTo>
                <a:lnTo>
                  <a:pt x="117947" y="5971"/>
                </a:lnTo>
                <a:lnTo>
                  <a:pt x="117785" y="5809"/>
                </a:lnTo>
                <a:close/>
                <a:moveTo>
                  <a:pt x="118269" y="5809"/>
                </a:moveTo>
                <a:lnTo>
                  <a:pt x="118269" y="5971"/>
                </a:lnTo>
                <a:lnTo>
                  <a:pt x="118108" y="5809"/>
                </a:lnTo>
                <a:close/>
                <a:moveTo>
                  <a:pt x="121496" y="5809"/>
                </a:moveTo>
                <a:lnTo>
                  <a:pt x="121658" y="5971"/>
                </a:lnTo>
                <a:lnTo>
                  <a:pt x="121496" y="5971"/>
                </a:lnTo>
                <a:lnTo>
                  <a:pt x="121496" y="5809"/>
                </a:lnTo>
                <a:close/>
                <a:moveTo>
                  <a:pt x="122303" y="5809"/>
                </a:moveTo>
                <a:lnTo>
                  <a:pt x="122303" y="5971"/>
                </a:lnTo>
                <a:lnTo>
                  <a:pt x="122142" y="5809"/>
                </a:lnTo>
                <a:close/>
                <a:moveTo>
                  <a:pt x="129564" y="5809"/>
                </a:moveTo>
                <a:lnTo>
                  <a:pt x="129564" y="5971"/>
                </a:lnTo>
                <a:lnTo>
                  <a:pt x="129402" y="5971"/>
                </a:lnTo>
                <a:lnTo>
                  <a:pt x="129080" y="5809"/>
                </a:lnTo>
                <a:close/>
                <a:moveTo>
                  <a:pt x="131984" y="5648"/>
                </a:moveTo>
                <a:lnTo>
                  <a:pt x="131984" y="5809"/>
                </a:lnTo>
                <a:lnTo>
                  <a:pt x="131823" y="5971"/>
                </a:lnTo>
                <a:lnTo>
                  <a:pt x="131823" y="5648"/>
                </a:lnTo>
                <a:close/>
                <a:moveTo>
                  <a:pt x="20330" y="5971"/>
                </a:moveTo>
                <a:lnTo>
                  <a:pt x="20330" y="6132"/>
                </a:lnTo>
                <a:lnTo>
                  <a:pt x="20169" y="6132"/>
                </a:lnTo>
                <a:lnTo>
                  <a:pt x="20169" y="5971"/>
                </a:lnTo>
                <a:close/>
                <a:moveTo>
                  <a:pt x="24041" y="5971"/>
                </a:moveTo>
                <a:lnTo>
                  <a:pt x="24203" y="6132"/>
                </a:lnTo>
                <a:lnTo>
                  <a:pt x="23880" y="6132"/>
                </a:lnTo>
                <a:lnTo>
                  <a:pt x="23880" y="5971"/>
                </a:lnTo>
                <a:close/>
                <a:moveTo>
                  <a:pt x="24687" y="5971"/>
                </a:moveTo>
                <a:lnTo>
                  <a:pt x="24525" y="6132"/>
                </a:lnTo>
                <a:lnTo>
                  <a:pt x="24525" y="5971"/>
                </a:lnTo>
                <a:close/>
                <a:moveTo>
                  <a:pt x="50664" y="5809"/>
                </a:moveTo>
                <a:lnTo>
                  <a:pt x="50664" y="6132"/>
                </a:lnTo>
                <a:lnTo>
                  <a:pt x="50341" y="6132"/>
                </a:lnTo>
                <a:lnTo>
                  <a:pt x="50664" y="5809"/>
                </a:lnTo>
                <a:close/>
                <a:moveTo>
                  <a:pt x="52277" y="5648"/>
                </a:moveTo>
                <a:lnTo>
                  <a:pt x="52439" y="5809"/>
                </a:lnTo>
                <a:lnTo>
                  <a:pt x="52439" y="5971"/>
                </a:lnTo>
                <a:lnTo>
                  <a:pt x="52439" y="6132"/>
                </a:lnTo>
                <a:lnTo>
                  <a:pt x="52277" y="6132"/>
                </a:lnTo>
                <a:lnTo>
                  <a:pt x="52439" y="5971"/>
                </a:lnTo>
                <a:lnTo>
                  <a:pt x="52277" y="5809"/>
                </a:lnTo>
                <a:lnTo>
                  <a:pt x="52277" y="5648"/>
                </a:lnTo>
                <a:close/>
                <a:moveTo>
                  <a:pt x="53245" y="5971"/>
                </a:moveTo>
                <a:lnTo>
                  <a:pt x="52923" y="6132"/>
                </a:lnTo>
                <a:lnTo>
                  <a:pt x="52761" y="6132"/>
                </a:lnTo>
                <a:lnTo>
                  <a:pt x="53245" y="5971"/>
                </a:lnTo>
                <a:close/>
                <a:moveTo>
                  <a:pt x="121335" y="5971"/>
                </a:moveTo>
                <a:lnTo>
                  <a:pt x="121335" y="6132"/>
                </a:lnTo>
                <a:lnTo>
                  <a:pt x="121174" y="6132"/>
                </a:lnTo>
                <a:lnTo>
                  <a:pt x="121335" y="5971"/>
                </a:lnTo>
                <a:close/>
                <a:moveTo>
                  <a:pt x="123755" y="5648"/>
                </a:moveTo>
                <a:lnTo>
                  <a:pt x="123755" y="5809"/>
                </a:lnTo>
                <a:lnTo>
                  <a:pt x="123594" y="6132"/>
                </a:lnTo>
                <a:lnTo>
                  <a:pt x="123594" y="5809"/>
                </a:lnTo>
                <a:lnTo>
                  <a:pt x="123594" y="5648"/>
                </a:lnTo>
                <a:close/>
                <a:moveTo>
                  <a:pt x="125853" y="5809"/>
                </a:moveTo>
                <a:lnTo>
                  <a:pt x="126337" y="5971"/>
                </a:lnTo>
                <a:lnTo>
                  <a:pt x="126337" y="6132"/>
                </a:lnTo>
                <a:lnTo>
                  <a:pt x="126014" y="6132"/>
                </a:lnTo>
                <a:lnTo>
                  <a:pt x="125853" y="5971"/>
                </a:lnTo>
                <a:lnTo>
                  <a:pt x="125853" y="5809"/>
                </a:lnTo>
                <a:close/>
                <a:moveTo>
                  <a:pt x="126660" y="5809"/>
                </a:moveTo>
                <a:lnTo>
                  <a:pt x="127144" y="5971"/>
                </a:lnTo>
                <a:lnTo>
                  <a:pt x="126821" y="6132"/>
                </a:lnTo>
                <a:lnTo>
                  <a:pt x="126821" y="5971"/>
                </a:lnTo>
                <a:lnTo>
                  <a:pt x="126660" y="5809"/>
                </a:lnTo>
                <a:close/>
                <a:moveTo>
                  <a:pt x="127628" y="5971"/>
                </a:moveTo>
                <a:lnTo>
                  <a:pt x="127628" y="6132"/>
                </a:lnTo>
                <a:lnTo>
                  <a:pt x="127466" y="6132"/>
                </a:lnTo>
                <a:lnTo>
                  <a:pt x="127466" y="5971"/>
                </a:lnTo>
                <a:close/>
                <a:moveTo>
                  <a:pt x="128273" y="5971"/>
                </a:moveTo>
                <a:lnTo>
                  <a:pt x="128112" y="6132"/>
                </a:lnTo>
                <a:lnTo>
                  <a:pt x="127950" y="6132"/>
                </a:lnTo>
                <a:lnTo>
                  <a:pt x="127789" y="5971"/>
                </a:lnTo>
                <a:close/>
                <a:moveTo>
                  <a:pt x="128757" y="5971"/>
                </a:moveTo>
                <a:lnTo>
                  <a:pt x="128757" y="6132"/>
                </a:lnTo>
                <a:lnTo>
                  <a:pt x="128434" y="6132"/>
                </a:lnTo>
                <a:lnTo>
                  <a:pt x="128596" y="5971"/>
                </a:lnTo>
                <a:close/>
                <a:moveTo>
                  <a:pt x="134566" y="5971"/>
                </a:moveTo>
                <a:lnTo>
                  <a:pt x="134888" y="6132"/>
                </a:lnTo>
                <a:lnTo>
                  <a:pt x="134727" y="6132"/>
                </a:lnTo>
                <a:lnTo>
                  <a:pt x="134566" y="5971"/>
                </a:lnTo>
                <a:close/>
                <a:moveTo>
                  <a:pt x="136986" y="5971"/>
                </a:moveTo>
                <a:lnTo>
                  <a:pt x="136825" y="6132"/>
                </a:lnTo>
                <a:lnTo>
                  <a:pt x="136825" y="5971"/>
                </a:lnTo>
                <a:close/>
                <a:moveTo>
                  <a:pt x="137470" y="5971"/>
                </a:moveTo>
                <a:lnTo>
                  <a:pt x="137470" y="6132"/>
                </a:lnTo>
                <a:lnTo>
                  <a:pt x="137309" y="6132"/>
                </a:lnTo>
                <a:lnTo>
                  <a:pt x="137470" y="5971"/>
                </a:lnTo>
                <a:close/>
                <a:moveTo>
                  <a:pt x="15974" y="6132"/>
                </a:moveTo>
                <a:lnTo>
                  <a:pt x="15974" y="6293"/>
                </a:lnTo>
                <a:lnTo>
                  <a:pt x="15812" y="6293"/>
                </a:lnTo>
                <a:lnTo>
                  <a:pt x="15651" y="6132"/>
                </a:lnTo>
                <a:close/>
                <a:moveTo>
                  <a:pt x="124078" y="5809"/>
                </a:moveTo>
                <a:lnTo>
                  <a:pt x="124078" y="6132"/>
                </a:lnTo>
                <a:lnTo>
                  <a:pt x="124239" y="6132"/>
                </a:lnTo>
                <a:lnTo>
                  <a:pt x="124239" y="6293"/>
                </a:lnTo>
                <a:lnTo>
                  <a:pt x="123917" y="6293"/>
                </a:lnTo>
                <a:lnTo>
                  <a:pt x="123917" y="6132"/>
                </a:lnTo>
                <a:lnTo>
                  <a:pt x="124078" y="6132"/>
                </a:lnTo>
                <a:lnTo>
                  <a:pt x="123917" y="5971"/>
                </a:lnTo>
                <a:lnTo>
                  <a:pt x="124078" y="5809"/>
                </a:lnTo>
                <a:close/>
                <a:moveTo>
                  <a:pt x="128273" y="6132"/>
                </a:moveTo>
                <a:lnTo>
                  <a:pt x="128434" y="6293"/>
                </a:lnTo>
                <a:lnTo>
                  <a:pt x="128112" y="6293"/>
                </a:lnTo>
                <a:lnTo>
                  <a:pt x="128273" y="6132"/>
                </a:lnTo>
                <a:close/>
                <a:moveTo>
                  <a:pt x="133275" y="6132"/>
                </a:moveTo>
                <a:lnTo>
                  <a:pt x="133436" y="6293"/>
                </a:lnTo>
                <a:lnTo>
                  <a:pt x="133275" y="6293"/>
                </a:lnTo>
                <a:lnTo>
                  <a:pt x="133275" y="6132"/>
                </a:lnTo>
                <a:close/>
                <a:moveTo>
                  <a:pt x="134082" y="6132"/>
                </a:moveTo>
                <a:lnTo>
                  <a:pt x="133759" y="6293"/>
                </a:lnTo>
                <a:lnTo>
                  <a:pt x="133759" y="6132"/>
                </a:lnTo>
                <a:close/>
                <a:moveTo>
                  <a:pt x="136179" y="5971"/>
                </a:moveTo>
                <a:lnTo>
                  <a:pt x="136179" y="6132"/>
                </a:lnTo>
                <a:lnTo>
                  <a:pt x="136018" y="6293"/>
                </a:lnTo>
                <a:lnTo>
                  <a:pt x="135856" y="6293"/>
                </a:lnTo>
                <a:lnTo>
                  <a:pt x="136018" y="6132"/>
                </a:lnTo>
                <a:lnTo>
                  <a:pt x="136179" y="5971"/>
                </a:lnTo>
                <a:close/>
                <a:moveTo>
                  <a:pt x="21460" y="5971"/>
                </a:moveTo>
                <a:lnTo>
                  <a:pt x="21460" y="6132"/>
                </a:lnTo>
                <a:lnTo>
                  <a:pt x="21460" y="6293"/>
                </a:lnTo>
                <a:lnTo>
                  <a:pt x="21298" y="6455"/>
                </a:lnTo>
                <a:lnTo>
                  <a:pt x="21460" y="6132"/>
                </a:lnTo>
                <a:lnTo>
                  <a:pt x="21298" y="6132"/>
                </a:lnTo>
                <a:lnTo>
                  <a:pt x="21298" y="5971"/>
                </a:lnTo>
                <a:close/>
                <a:moveTo>
                  <a:pt x="123271" y="5971"/>
                </a:moveTo>
                <a:lnTo>
                  <a:pt x="123433" y="6132"/>
                </a:lnTo>
                <a:lnTo>
                  <a:pt x="122787" y="6132"/>
                </a:lnTo>
                <a:lnTo>
                  <a:pt x="122787" y="6293"/>
                </a:lnTo>
                <a:lnTo>
                  <a:pt x="122626" y="6455"/>
                </a:lnTo>
                <a:lnTo>
                  <a:pt x="122787" y="6132"/>
                </a:lnTo>
                <a:lnTo>
                  <a:pt x="122948" y="5971"/>
                </a:lnTo>
                <a:close/>
                <a:moveTo>
                  <a:pt x="15812" y="6455"/>
                </a:moveTo>
                <a:lnTo>
                  <a:pt x="15812" y="6616"/>
                </a:lnTo>
                <a:lnTo>
                  <a:pt x="15651" y="6455"/>
                </a:lnTo>
                <a:close/>
                <a:moveTo>
                  <a:pt x="19201" y="6293"/>
                </a:moveTo>
                <a:lnTo>
                  <a:pt x="19039" y="6455"/>
                </a:lnTo>
                <a:lnTo>
                  <a:pt x="19201" y="6455"/>
                </a:lnTo>
                <a:lnTo>
                  <a:pt x="19201" y="6616"/>
                </a:lnTo>
                <a:lnTo>
                  <a:pt x="18878" y="6616"/>
                </a:lnTo>
                <a:lnTo>
                  <a:pt x="18878" y="6455"/>
                </a:lnTo>
                <a:lnTo>
                  <a:pt x="18878" y="6293"/>
                </a:lnTo>
                <a:close/>
                <a:moveTo>
                  <a:pt x="20653" y="6455"/>
                </a:moveTo>
                <a:lnTo>
                  <a:pt x="20653" y="6616"/>
                </a:lnTo>
                <a:lnTo>
                  <a:pt x="20492" y="6455"/>
                </a:lnTo>
                <a:close/>
                <a:moveTo>
                  <a:pt x="109879" y="6455"/>
                </a:moveTo>
                <a:lnTo>
                  <a:pt x="109879" y="6616"/>
                </a:lnTo>
                <a:lnTo>
                  <a:pt x="109718" y="6455"/>
                </a:lnTo>
                <a:close/>
                <a:moveTo>
                  <a:pt x="127950" y="6293"/>
                </a:moveTo>
                <a:lnTo>
                  <a:pt x="127950" y="6616"/>
                </a:lnTo>
                <a:lnTo>
                  <a:pt x="127628" y="6455"/>
                </a:lnTo>
                <a:lnTo>
                  <a:pt x="127305" y="6455"/>
                </a:lnTo>
                <a:lnTo>
                  <a:pt x="127466" y="6293"/>
                </a:lnTo>
                <a:lnTo>
                  <a:pt x="127628" y="6455"/>
                </a:lnTo>
                <a:lnTo>
                  <a:pt x="127789" y="6455"/>
                </a:lnTo>
                <a:lnTo>
                  <a:pt x="127950" y="6293"/>
                </a:lnTo>
                <a:close/>
                <a:moveTo>
                  <a:pt x="131823" y="6455"/>
                </a:moveTo>
                <a:lnTo>
                  <a:pt x="131984" y="6616"/>
                </a:lnTo>
                <a:lnTo>
                  <a:pt x="131661" y="6616"/>
                </a:lnTo>
                <a:lnTo>
                  <a:pt x="131823" y="6455"/>
                </a:lnTo>
                <a:close/>
                <a:moveTo>
                  <a:pt x="136825" y="6455"/>
                </a:moveTo>
                <a:lnTo>
                  <a:pt x="136663" y="6616"/>
                </a:lnTo>
                <a:lnTo>
                  <a:pt x="136663" y="6455"/>
                </a:lnTo>
                <a:close/>
                <a:moveTo>
                  <a:pt x="18394" y="6616"/>
                </a:moveTo>
                <a:lnTo>
                  <a:pt x="18394" y="6777"/>
                </a:lnTo>
                <a:lnTo>
                  <a:pt x="18233" y="6777"/>
                </a:lnTo>
                <a:lnTo>
                  <a:pt x="18394" y="6616"/>
                </a:lnTo>
                <a:close/>
                <a:moveTo>
                  <a:pt x="133598" y="6616"/>
                </a:moveTo>
                <a:lnTo>
                  <a:pt x="133598" y="6777"/>
                </a:lnTo>
                <a:lnTo>
                  <a:pt x="133436" y="6777"/>
                </a:lnTo>
                <a:lnTo>
                  <a:pt x="133436" y="6616"/>
                </a:lnTo>
                <a:close/>
                <a:moveTo>
                  <a:pt x="136018" y="6616"/>
                </a:moveTo>
                <a:lnTo>
                  <a:pt x="136018" y="6777"/>
                </a:lnTo>
                <a:lnTo>
                  <a:pt x="135856" y="6777"/>
                </a:lnTo>
                <a:lnTo>
                  <a:pt x="135856" y="6616"/>
                </a:lnTo>
                <a:close/>
                <a:moveTo>
                  <a:pt x="140536" y="6777"/>
                </a:moveTo>
                <a:lnTo>
                  <a:pt x="140536" y="6939"/>
                </a:lnTo>
                <a:lnTo>
                  <a:pt x="140374" y="6939"/>
                </a:lnTo>
                <a:lnTo>
                  <a:pt x="140374" y="6777"/>
                </a:lnTo>
                <a:close/>
                <a:moveTo>
                  <a:pt x="114558" y="6939"/>
                </a:moveTo>
                <a:lnTo>
                  <a:pt x="114558" y="7100"/>
                </a:lnTo>
                <a:lnTo>
                  <a:pt x="114397" y="7100"/>
                </a:lnTo>
                <a:lnTo>
                  <a:pt x="114558" y="6939"/>
                </a:lnTo>
                <a:close/>
                <a:moveTo>
                  <a:pt x="115849" y="6777"/>
                </a:moveTo>
                <a:lnTo>
                  <a:pt x="115849" y="6939"/>
                </a:lnTo>
                <a:lnTo>
                  <a:pt x="115849" y="7100"/>
                </a:lnTo>
                <a:lnTo>
                  <a:pt x="115688" y="7100"/>
                </a:lnTo>
                <a:lnTo>
                  <a:pt x="115849" y="6777"/>
                </a:lnTo>
                <a:close/>
                <a:moveTo>
                  <a:pt x="118592" y="6777"/>
                </a:moveTo>
                <a:lnTo>
                  <a:pt x="118269" y="7100"/>
                </a:lnTo>
                <a:lnTo>
                  <a:pt x="118269" y="6939"/>
                </a:lnTo>
                <a:lnTo>
                  <a:pt x="118592" y="6777"/>
                </a:lnTo>
                <a:close/>
                <a:moveTo>
                  <a:pt x="18878" y="7100"/>
                </a:moveTo>
                <a:lnTo>
                  <a:pt x="18717" y="7261"/>
                </a:lnTo>
                <a:lnTo>
                  <a:pt x="18717" y="7100"/>
                </a:lnTo>
                <a:close/>
                <a:moveTo>
                  <a:pt x="127628" y="7100"/>
                </a:moveTo>
                <a:lnTo>
                  <a:pt x="127628" y="7261"/>
                </a:lnTo>
                <a:lnTo>
                  <a:pt x="127466" y="7100"/>
                </a:lnTo>
                <a:close/>
                <a:moveTo>
                  <a:pt x="127950" y="7100"/>
                </a:moveTo>
                <a:lnTo>
                  <a:pt x="127950" y="7261"/>
                </a:lnTo>
                <a:lnTo>
                  <a:pt x="127789" y="7100"/>
                </a:lnTo>
                <a:close/>
                <a:moveTo>
                  <a:pt x="16296" y="7261"/>
                </a:moveTo>
                <a:lnTo>
                  <a:pt x="15974" y="7423"/>
                </a:lnTo>
                <a:lnTo>
                  <a:pt x="15974" y="7261"/>
                </a:lnTo>
                <a:close/>
                <a:moveTo>
                  <a:pt x="18233" y="7100"/>
                </a:moveTo>
                <a:lnTo>
                  <a:pt x="18394" y="7261"/>
                </a:lnTo>
                <a:lnTo>
                  <a:pt x="18233" y="7423"/>
                </a:lnTo>
                <a:lnTo>
                  <a:pt x="18233" y="7261"/>
                </a:lnTo>
                <a:lnTo>
                  <a:pt x="18071" y="7261"/>
                </a:lnTo>
                <a:lnTo>
                  <a:pt x="18071" y="7100"/>
                </a:lnTo>
                <a:close/>
                <a:moveTo>
                  <a:pt x="122303" y="7261"/>
                </a:moveTo>
                <a:lnTo>
                  <a:pt x="122464" y="7423"/>
                </a:lnTo>
                <a:lnTo>
                  <a:pt x="122303" y="7423"/>
                </a:lnTo>
                <a:lnTo>
                  <a:pt x="122303" y="7261"/>
                </a:lnTo>
                <a:close/>
                <a:moveTo>
                  <a:pt x="13231" y="6939"/>
                </a:moveTo>
                <a:lnTo>
                  <a:pt x="13392" y="7100"/>
                </a:lnTo>
                <a:lnTo>
                  <a:pt x="13069" y="7261"/>
                </a:lnTo>
                <a:lnTo>
                  <a:pt x="12908" y="7423"/>
                </a:lnTo>
                <a:lnTo>
                  <a:pt x="13392" y="7423"/>
                </a:lnTo>
                <a:lnTo>
                  <a:pt x="13392" y="7584"/>
                </a:lnTo>
                <a:lnTo>
                  <a:pt x="12585" y="7584"/>
                </a:lnTo>
                <a:lnTo>
                  <a:pt x="12424" y="7423"/>
                </a:lnTo>
                <a:lnTo>
                  <a:pt x="12585" y="7261"/>
                </a:lnTo>
                <a:lnTo>
                  <a:pt x="12908" y="6939"/>
                </a:lnTo>
                <a:close/>
                <a:moveTo>
                  <a:pt x="15006" y="7423"/>
                </a:moveTo>
                <a:lnTo>
                  <a:pt x="15006" y="7584"/>
                </a:lnTo>
                <a:lnTo>
                  <a:pt x="14844" y="7423"/>
                </a:lnTo>
                <a:close/>
                <a:moveTo>
                  <a:pt x="17265" y="7261"/>
                </a:moveTo>
                <a:lnTo>
                  <a:pt x="17265" y="7423"/>
                </a:lnTo>
                <a:lnTo>
                  <a:pt x="16942" y="7584"/>
                </a:lnTo>
                <a:lnTo>
                  <a:pt x="16942" y="7423"/>
                </a:lnTo>
                <a:lnTo>
                  <a:pt x="17103" y="7261"/>
                </a:lnTo>
                <a:close/>
                <a:moveTo>
                  <a:pt x="123271" y="7423"/>
                </a:moveTo>
                <a:lnTo>
                  <a:pt x="123110" y="7584"/>
                </a:lnTo>
                <a:lnTo>
                  <a:pt x="122948" y="7584"/>
                </a:lnTo>
                <a:lnTo>
                  <a:pt x="123110" y="7423"/>
                </a:lnTo>
                <a:close/>
                <a:moveTo>
                  <a:pt x="124078" y="7423"/>
                </a:moveTo>
                <a:lnTo>
                  <a:pt x="124239" y="7584"/>
                </a:lnTo>
                <a:lnTo>
                  <a:pt x="124078" y="7584"/>
                </a:lnTo>
                <a:lnTo>
                  <a:pt x="124078" y="7423"/>
                </a:lnTo>
                <a:close/>
                <a:moveTo>
                  <a:pt x="19362" y="7261"/>
                </a:moveTo>
                <a:lnTo>
                  <a:pt x="19523" y="7423"/>
                </a:lnTo>
                <a:lnTo>
                  <a:pt x="19362" y="7584"/>
                </a:lnTo>
                <a:lnTo>
                  <a:pt x="19201" y="7746"/>
                </a:lnTo>
                <a:lnTo>
                  <a:pt x="19201" y="7261"/>
                </a:lnTo>
                <a:close/>
                <a:moveTo>
                  <a:pt x="119883" y="7423"/>
                </a:moveTo>
                <a:lnTo>
                  <a:pt x="119883" y="7584"/>
                </a:lnTo>
                <a:lnTo>
                  <a:pt x="119721" y="7746"/>
                </a:lnTo>
                <a:lnTo>
                  <a:pt x="119721" y="7584"/>
                </a:lnTo>
                <a:lnTo>
                  <a:pt x="119883" y="7423"/>
                </a:lnTo>
                <a:close/>
                <a:moveTo>
                  <a:pt x="130532" y="7584"/>
                </a:moveTo>
                <a:lnTo>
                  <a:pt x="130532" y="7746"/>
                </a:lnTo>
                <a:lnTo>
                  <a:pt x="130371" y="7746"/>
                </a:lnTo>
                <a:lnTo>
                  <a:pt x="130532" y="7584"/>
                </a:lnTo>
                <a:close/>
                <a:moveTo>
                  <a:pt x="141342" y="7423"/>
                </a:moveTo>
                <a:lnTo>
                  <a:pt x="141342" y="7584"/>
                </a:lnTo>
                <a:lnTo>
                  <a:pt x="141342" y="7746"/>
                </a:lnTo>
                <a:lnTo>
                  <a:pt x="141181" y="7423"/>
                </a:lnTo>
                <a:close/>
                <a:moveTo>
                  <a:pt x="142472" y="7584"/>
                </a:moveTo>
                <a:lnTo>
                  <a:pt x="142310" y="7746"/>
                </a:lnTo>
                <a:lnTo>
                  <a:pt x="142310" y="7584"/>
                </a:lnTo>
                <a:close/>
                <a:moveTo>
                  <a:pt x="11779" y="7584"/>
                </a:moveTo>
                <a:lnTo>
                  <a:pt x="11940" y="7907"/>
                </a:lnTo>
                <a:lnTo>
                  <a:pt x="11779" y="7907"/>
                </a:lnTo>
                <a:lnTo>
                  <a:pt x="11617" y="7746"/>
                </a:lnTo>
                <a:lnTo>
                  <a:pt x="11617" y="7584"/>
                </a:lnTo>
                <a:close/>
                <a:moveTo>
                  <a:pt x="15651" y="7746"/>
                </a:moveTo>
                <a:lnTo>
                  <a:pt x="15974" y="7907"/>
                </a:lnTo>
                <a:lnTo>
                  <a:pt x="15812" y="7907"/>
                </a:lnTo>
                <a:lnTo>
                  <a:pt x="15651" y="7746"/>
                </a:lnTo>
                <a:close/>
                <a:moveTo>
                  <a:pt x="133275" y="7746"/>
                </a:moveTo>
                <a:lnTo>
                  <a:pt x="133113" y="7907"/>
                </a:lnTo>
                <a:lnTo>
                  <a:pt x="133113" y="7746"/>
                </a:lnTo>
                <a:close/>
                <a:moveTo>
                  <a:pt x="17587" y="7907"/>
                </a:moveTo>
                <a:lnTo>
                  <a:pt x="17265" y="8068"/>
                </a:lnTo>
                <a:lnTo>
                  <a:pt x="17265" y="7907"/>
                </a:lnTo>
                <a:close/>
                <a:moveTo>
                  <a:pt x="11295" y="8068"/>
                </a:moveTo>
                <a:lnTo>
                  <a:pt x="11133" y="8230"/>
                </a:lnTo>
                <a:lnTo>
                  <a:pt x="10972" y="8230"/>
                </a:lnTo>
                <a:lnTo>
                  <a:pt x="10972" y="8068"/>
                </a:lnTo>
                <a:close/>
                <a:moveTo>
                  <a:pt x="17103" y="8068"/>
                </a:moveTo>
                <a:lnTo>
                  <a:pt x="17103" y="8230"/>
                </a:lnTo>
                <a:lnTo>
                  <a:pt x="16780" y="8230"/>
                </a:lnTo>
                <a:lnTo>
                  <a:pt x="16780" y="8068"/>
                </a:lnTo>
                <a:close/>
                <a:moveTo>
                  <a:pt x="18394" y="7423"/>
                </a:moveTo>
                <a:lnTo>
                  <a:pt x="18878" y="7907"/>
                </a:lnTo>
                <a:lnTo>
                  <a:pt x="18233" y="8068"/>
                </a:lnTo>
                <a:lnTo>
                  <a:pt x="17910" y="8230"/>
                </a:lnTo>
                <a:lnTo>
                  <a:pt x="17749" y="8068"/>
                </a:lnTo>
                <a:lnTo>
                  <a:pt x="17910" y="7907"/>
                </a:lnTo>
                <a:lnTo>
                  <a:pt x="18233" y="7907"/>
                </a:lnTo>
                <a:lnTo>
                  <a:pt x="18394" y="7584"/>
                </a:lnTo>
                <a:lnTo>
                  <a:pt x="18394" y="7423"/>
                </a:lnTo>
                <a:close/>
                <a:moveTo>
                  <a:pt x="134243" y="8230"/>
                </a:moveTo>
                <a:lnTo>
                  <a:pt x="134404" y="8391"/>
                </a:lnTo>
                <a:lnTo>
                  <a:pt x="134404" y="8391"/>
                </a:lnTo>
                <a:lnTo>
                  <a:pt x="134082" y="8230"/>
                </a:lnTo>
                <a:close/>
                <a:moveTo>
                  <a:pt x="7906" y="8230"/>
                </a:moveTo>
                <a:lnTo>
                  <a:pt x="7906" y="8391"/>
                </a:lnTo>
                <a:lnTo>
                  <a:pt x="7745" y="8230"/>
                </a:lnTo>
                <a:close/>
                <a:moveTo>
                  <a:pt x="13231" y="8230"/>
                </a:moveTo>
                <a:lnTo>
                  <a:pt x="13392" y="8391"/>
                </a:lnTo>
                <a:lnTo>
                  <a:pt x="13069" y="8230"/>
                </a:lnTo>
                <a:close/>
                <a:moveTo>
                  <a:pt x="15328" y="8068"/>
                </a:moveTo>
                <a:lnTo>
                  <a:pt x="15328" y="8230"/>
                </a:lnTo>
                <a:lnTo>
                  <a:pt x="15328" y="8391"/>
                </a:lnTo>
                <a:lnTo>
                  <a:pt x="15006" y="8391"/>
                </a:lnTo>
                <a:lnTo>
                  <a:pt x="15006" y="8068"/>
                </a:lnTo>
                <a:close/>
                <a:moveTo>
                  <a:pt x="133920" y="8230"/>
                </a:moveTo>
                <a:lnTo>
                  <a:pt x="133920" y="8391"/>
                </a:lnTo>
                <a:lnTo>
                  <a:pt x="133759" y="8230"/>
                </a:lnTo>
                <a:close/>
                <a:moveTo>
                  <a:pt x="145860" y="7907"/>
                </a:moveTo>
                <a:lnTo>
                  <a:pt x="145860" y="8068"/>
                </a:lnTo>
                <a:lnTo>
                  <a:pt x="146183" y="8230"/>
                </a:lnTo>
                <a:lnTo>
                  <a:pt x="146183" y="8391"/>
                </a:lnTo>
                <a:lnTo>
                  <a:pt x="145860" y="8068"/>
                </a:lnTo>
                <a:lnTo>
                  <a:pt x="145537" y="8068"/>
                </a:lnTo>
                <a:lnTo>
                  <a:pt x="145860" y="7907"/>
                </a:lnTo>
                <a:close/>
                <a:moveTo>
                  <a:pt x="10488" y="8391"/>
                </a:moveTo>
                <a:lnTo>
                  <a:pt x="10488" y="8552"/>
                </a:lnTo>
                <a:lnTo>
                  <a:pt x="10326" y="8552"/>
                </a:lnTo>
                <a:lnTo>
                  <a:pt x="10326" y="8391"/>
                </a:lnTo>
                <a:close/>
                <a:moveTo>
                  <a:pt x="11133" y="8391"/>
                </a:moveTo>
                <a:lnTo>
                  <a:pt x="11133" y="8552"/>
                </a:lnTo>
                <a:lnTo>
                  <a:pt x="10811" y="8552"/>
                </a:lnTo>
                <a:lnTo>
                  <a:pt x="10488" y="8391"/>
                </a:lnTo>
                <a:close/>
                <a:moveTo>
                  <a:pt x="13069" y="7907"/>
                </a:moveTo>
                <a:lnTo>
                  <a:pt x="12908" y="8230"/>
                </a:lnTo>
                <a:lnTo>
                  <a:pt x="12747" y="8552"/>
                </a:lnTo>
                <a:lnTo>
                  <a:pt x="12424" y="8552"/>
                </a:lnTo>
                <a:lnTo>
                  <a:pt x="12101" y="8391"/>
                </a:lnTo>
                <a:lnTo>
                  <a:pt x="11940" y="8391"/>
                </a:lnTo>
                <a:lnTo>
                  <a:pt x="11940" y="8230"/>
                </a:lnTo>
                <a:lnTo>
                  <a:pt x="12263" y="8068"/>
                </a:lnTo>
                <a:lnTo>
                  <a:pt x="12747" y="7907"/>
                </a:lnTo>
                <a:close/>
                <a:moveTo>
                  <a:pt x="14199" y="7746"/>
                </a:moveTo>
                <a:lnTo>
                  <a:pt x="14038" y="8391"/>
                </a:lnTo>
                <a:lnTo>
                  <a:pt x="13876" y="8552"/>
                </a:lnTo>
                <a:lnTo>
                  <a:pt x="13876" y="8391"/>
                </a:lnTo>
                <a:lnTo>
                  <a:pt x="13876" y="8230"/>
                </a:lnTo>
                <a:lnTo>
                  <a:pt x="13594" y="7947"/>
                </a:lnTo>
                <a:lnTo>
                  <a:pt x="13594" y="7947"/>
                </a:lnTo>
                <a:lnTo>
                  <a:pt x="13715" y="7907"/>
                </a:lnTo>
                <a:lnTo>
                  <a:pt x="14199" y="7746"/>
                </a:lnTo>
                <a:close/>
                <a:moveTo>
                  <a:pt x="145699" y="8391"/>
                </a:moveTo>
                <a:lnTo>
                  <a:pt x="145860" y="8552"/>
                </a:lnTo>
                <a:lnTo>
                  <a:pt x="145699" y="8552"/>
                </a:lnTo>
                <a:lnTo>
                  <a:pt x="145699" y="8391"/>
                </a:lnTo>
                <a:close/>
                <a:moveTo>
                  <a:pt x="13231" y="8552"/>
                </a:moveTo>
                <a:lnTo>
                  <a:pt x="13231" y="8714"/>
                </a:lnTo>
                <a:lnTo>
                  <a:pt x="12908" y="8714"/>
                </a:lnTo>
                <a:lnTo>
                  <a:pt x="13069" y="8552"/>
                </a:lnTo>
                <a:close/>
                <a:moveTo>
                  <a:pt x="13553" y="8391"/>
                </a:moveTo>
                <a:lnTo>
                  <a:pt x="13553" y="8552"/>
                </a:lnTo>
                <a:lnTo>
                  <a:pt x="13231" y="8714"/>
                </a:lnTo>
                <a:lnTo>
                  <a:pt x="13553" y="8391"/>
                </a:lnTo>
                <a:close/>
                <a:moveTo>
                  <a:pt x="14844" y="7907"/>
                </a:moveTo>
                <a:lnTo>
                  <a:pt x="14522" y="8391"/>
                </a:lnTo>
                <a:lnTo>
                  <a:pt x="14683" y="8391"/>
                </a:lnTo>
                <a:lnTo>
                  <a:pt x="14844" y="8552"/>
                </a:lnTo>
                <a:lnTo>
                  <a:pt x="14683" y="8714"/>
                </a:lnTo>
                <a:lnTo>
                  <a:pt x="14522" y="8391"/>
                </a:lnTo>
                <a:lnTo>
                  <a:pt x="14360" y="8391"/>
                </a:lnTo>
                <a:lnTo>
                  <a:pt x="14360" y="8230"/>
                </a:lnTo>
                <a:lnTo>
                  <a:pt x="14683" y="7907"/>
                </a:lnTo>
                <a:close/>
                <a:moveTo>
                  <a:pt x="15328" y="8552"/>
                </a:moveTo>
                <a:lnTo>
                  <a:pt x="15328" y="8714"/>
                </a:lnTo>
                <a:lnTo>
                  <a:pt x="15006" y="8714"/>
                </a:lnTo>
                <a:lnTo>
                  <a:pt x="15006" y="8552"/>
                </a:lnTo>
                <a:close/>
                <a:moveTo>
                  <a:pt x="18071" y="8552"/>
                </a:moveTo>
                <a:lnTo>
                  <a:pt x="18233" y="8714"/>
                </a:lnTo>
                <a:lnTo>
                  <a:pt x="18071" y="8714"/>
                </a:lnTo>
                <a:lnTo>
                  <a:pt x="18071" y="8552"/>
                </a:lnTo>
                <a:close/>
                <a:moveTo>
                  <a:pt x="12263" y="8714"/>
                </a:moveTo>
                <a:lnTo>
                  <a:pt x="12585" y="8875"/>
                </a:lnTo>
                <a:lnTo>
                  <a:pt x="12101" y="8875"/>
                </a:lnTo>
                <a:lnTo>
                  <a:pt x="12101" y="8714"/>
                </a:lnTo>
                <a:close/>
                <a:moveTo>
                  <a:pt x="16458" y="7907"/>
                </a:moveTo>
                <a:lnTo>
                  <a:pt x="16458" y="8068"/>
                </a:lnTo>
                <a:lnTo>
                  <a:pt x="16619" y="8391"/>
                </a:lnTo>
                <a:lnTo>
                  <a:pt x="16780" y="8391"/>
                </a:lnTo>
                <a:lnTo>
                  <a:pt x="16619" y="8552"/>
                </a:lnTo>
                <a:lnTo>
                  <a:pt x="16458" y="8552"/>
                </a:lnTo>
                <a:lnTo>
                  <a:pt x="16780" y="8714"/>
                </a:lnTo>
                <a:lnTo>
                  <a:pt x="16942" y="8552"/>
                </a:lnTo>
                <a:lnTo>
                  <a:pt x="16780" y="8875"/>
                </a:lnTo>
                <a:lnTo>
                  <a:pt x="16296" y="8875"/>
                </a:lnTo>
                <a:lnTo>
                  <a:pt x="16296" y="8714"/>
                </a:lnTo>
                <a:lnTo>
                  <a:pt x="16458" y="8552"/>
                </a:lnTo>
                <a:lnTo>
                  <a:pt x="16619" y="8391"/>
                </a:lnTo>
                <a:lnTo>
                  <a:pt x="16296" y="8230"/>
                </a:lnTo>
                <a:lnTo>
                  <a:pt x="16296" y="8068"/>
                </a:lnTo>
                <a:lnTo>
                  <a:pt x="16458" y="7907"/>
                </a:lnTo>
                <a:close/>
                <a:moveTo>
                  <a:pt x="147151" y="8714"/>
                </a:moveTo>
                <a:lnTo>
                  <a:pt x="147151" y="8875"/>
                </a:lnTo>
                <a:lnTo>
                  <a:pt x="146990" y="8875"/>
                </a:lnTo>
                <a:lnTo>
                  <a:pt x="147151" y="8714"/>
                </a:lnTo>
                <a:close/>
                <a:moveTo>
                  <a:pt x="11617" y="8714"/>
                </a:moveTo>
                <a:lnTo>
                  <a:pt x="11779" y="8875"/>
                </a:lnTo>
                <a:lnTo>
                  <a:pt x="11617" y="9036"/>
                </a:lnTo>
                <a:lnTo>
                  <a:pt x="11456" y="8714"/>
                </a:lnTo>
                <a:close/>
                <a:moveTo>
                  <a:pt x="12585" y="9036"/>
                </a:moveTo>
                <a:lnTo>
                  <a:pt x="12424" y="9198"/>
                </a:lnTo>
                <a:lnTo>
                  <a:pt x="12101" y="9198"/>
                </a:lnTo>
                <a:lnTo>
                  <a:pt x="12101" y="9036"/>
                </a:lnTo>
                <a:close/>
                <a:moveTo>
                  <a:pt x="13553" y="9036"/>
                </a:moveTo>
                <a:lnTo>
                  <a:pt x="13553" y="9198"/>
                </a:lnTo>
                <a:lnTo>
                  <a:pt x="13231" y="9198"/>
                </a:lnTo>
                <a:lnTo>
                  <a:pt x="13553" y="9036"/>
                </a:lnTo>
                <a:close/>
                <a:moveTo>
                  <a:pt x="14522" y="9036"/>
                </a:moveTo>
                <a:lnTo>
                  <a:pt x="14683" y="9198"/>
                </a:lnTo>
                <a:lnTo>
                  <a:pt x="14199" y="9198"/>
                </a:lnTo>
                <a:lnTo>
                  <a:pt x="14360" y="9036"/>
                </a:lnTo>
                <a:close/>
                <a:moveTo>
                  <a:pt x="148603" y="9036"/>
                </a:moveTo>
                <a:lnTo>
                  <a:pt x="148764" y="9198"/>
                </a:lnTo>
                <a:lnTo>
                  <a:pt x="148442" y="9198"/>
                </a:lnTo>
                <a:lnTo>
                  <a:pt x="148603" y="9036"/>
                </a:lnTo>
                <a:close/>
                <a:moveTo>
                  <a:pt x="130855" y="9036"/>
                </a:moveTo>
                <a:lnTo>
                  <a:pt x="131177" y="9198"/>
                </a:lnTo>
                <a:lnTo>
                  <a:pt x="131339" y="9359"/>
                </a:lnTo>
                <a:lnTo>
                  <a:pt x="131016" y="9359"/>
                </a:lnTo>
                <a:lnTo>
                  <a:pt x="130855" y="9036"/>
                </a:lnTo>
                <a:close/>
                <a:moveTo>
                  <a:pt x="147474" y="9198"/>
                </a:moveTo>
                <a:lnTo>
                  <a:pt x="147474" y="9359"/>
                </a:lnTo>
                <a:lnTo>
                  <a:pt x="147312" y="9359"/>
                </a:lnTo>
                <a:lnTo>
                  <a:pt x="147312" y="9198"/>
                </a:lnTo>
                <a:close/>
                <a:moveTo>
                  <a:pt x="9197" y="9359"/>
                </a:moveTo>
                <a:lnTo>
                  <a:pt x="9197" y="9520"/>
                </a:lnTo>
                <a:lnTo>
                  <a:pt x="8874" y="9520"/>
                </a:lnTo>
                <a:lnTo>
                  <a:pt x="8874" y="9359"/>
                </a:lnTo>
                <a:close/>
                <a:moveTo>
                  <a:pt x="12747" y="9359"/>
                </a:moveTo>
                <a:lnTo>
                  <a:pt x="12908" y="9520"/>
                </a:lnTo>
                <a:lnTo>
                  <a:pt x="12585" y="9520"/>
                </a:lnTo>
                <a:lnTo>
                  <a:pt x="12747" y="9359"/>
                </a:lnTo>
                <a:close/>
                <a:moveTo>
                  <a:pt x="15167" y="9359"/>
                </a:moveTo>
                <a:lnTo>
                  <a:pt x="15006" y="9520"/>
                </a:lnTo>
                <a:lnTo>
                  <a:pt x="15006" y="9359"/>
                </a:lnTo>
                <a:close/>
                <a:moveTo>
                  <a:pt x="17426" y="9198"/>
                </a:moveTo>
                <a:lnTo>
                  <a:pt x="17587" y="9359"/>
                </a:lnTo>
                <a:lnTo>
                  <a:pt x="17265" y="9520"/>
                </a:lnTo>
                <a:lnTo>
                  <a:pt x="17265" y="9198"/>
                </a:lnTo>
                <a:close/>
                <a:moveTo>
                  <a:pt x="8390" y="9520"/>
                </a:moveTo>
                <a:lnTo>
                  <a:pt x="8390" y="9682"/>
                </a:lnTo>
                <a:lnTo>
                  <a:pt x="8229" y="9682"/>
                </a:lnTo>
                <a:lnTo>
                  <a:pt x="8229" y="9520"/>
                </a:lnTo>
                <a:close/>
                <a:moveTo>
                  <a:pt x="149087" y="9520"/>
                </a:moveTo>
                <a:lnTo>
                  <a:pt x="149087" y="9682"/>
                </a:lnTo>
                <a:lnTo>
                  <a:pt x="148926" y="9682"/>
                </a:lnTo>
                <a:lnTo>
                  <a:pt x="148764" y="9520"/>
                </a:lnTo>
                <a:close/>
                <a:moveTo>
                  <a:pt x="15006" y="9682"/>
                </a:moveTo>
                <a:lnTo>
                  <a:pt x="14844" y="9843"/>
                </a:lnTo>
                <a:lnTo>
                  <a:pt x="14844" y="9682"/>
                </a:lnTo>
                <a:close/>
                <a:moveTo>
                  <a:pt x="133920" y="9682"/>
                </a:moveTo>
                <a:lnTo>
                  <a:pt x="133920" y="9843"/>
                </a:lnTo>
                <a:lnTo>
                  <a:pt x="133759" y="9843"/>
                </a:lnTo>
                <a:lnTo>
                  <a:pt x="133759" y="9682"/>
                </a:lnTo>
                <a:close/>
                <a:moveTo>
                  <a:pt x="136179" y="9520"/>
                </a:moveTo>
                <a:lnTo>
                  <a:pt x="136179" y="9682"/>
                </a:lnTo>
                <a:lnTo>
                  <a:pt x="136018" y="9843"/>
                </a:lnTo>
                <a:lnTo>
                  <a:pt x="136018" y="9520"/>
                </a:lnTo>
                <a:close/>
                <a:moveTo>
                  <a:pt x="144731" y="9682"/>
                </a:moveTo>
                <a:lnTo>
                  <a:pt x="144731" y="9843"/>
                </a:lnTo>
                <a:lnTo>
                  <a:pt x="144569" y="9843"/>
                </a:lnTo>
                <a:lnTo>
                  <a:pt x="144408" y="9682"/>
                </a:lnTo>
                <a:close/>
                <a:moveTo>
                  <a:pt x="8874" y="9843"/>
                </a:moveTo>
                <a:lnTo>
                  <a:pt x="8552" y="10004"/>
                </a:lnTo>
                <a:lnTo>
                  <a:pt x="8552" y="9843"/>
                </a:lnTo>
                <a:close/>
                <a:moveTo>
                  <a:pt x="13553" y="9682"/>
                </a:moveTo>
                <a:lnTo>
                  <a:pt x="13876" y="9843"/>
                </a:lnTo>
                <a:lnTo>
                  <a:pt x="13553" y="10004"/>
                </a:lnTo>
                <a:lnTo>
                  <a:pt x="13231" y="9843"/>
                </a:lnTo>
                <a:lnTo>
                  <a:pt x="13231" y="9682"/>
                </a:lnTo>
                <a:close/>
                <a:moveTo>
                  <a:pt x="17265" y="9843"/>
                </a:moveTo>
                <a:lnTo>
                  <a:pt x="17103" y="10004"/>
                </a:lnTo>
                <a:lnTo>
                  <a:pt x="17103" y="9843"/>
                </a:lnTo>
                <a:close/>
                <a:moveTo>
                  <a:pt x="149248" y="9682"/>
                </a:moveTo>
                <a:lnTo>
                  <a:pt x="149410" y="10004"/>
                </a:lnTo>
                <a:lnTo>
                  <a:pt x="149248" y="10004"/>
                </a:lnTo>
                <a:lnTo>
                  <a:pt x="148764" y="9843"/>
                </a:lnTo>
                <a:lnTo>
                  <a:pt x="149248" y="9682"/>
                </a:lnTo>
                <a:close/>
                <a:moveTo>
                  <a:pt x="9358" y="9682"/>
                </a:moveTo>
                <a:lnTo>
                  <a:pt x="9358" y="9843"/>
                </a:lnTo>
                <a:lnTo>
                  <a:pt x="9197" y="10166"/>
                </a:lnTo>
                <a:lnTo>
                  <a:pt x="9197" y="9843"/>
                </a:lnTo>
                <a:lnTo>
                  <a:pt x="9358" y="9682"/>
                </a:lnTo>
                <a:close/>
                <a:moveTo>
                  <a:pt x="15974" y="9682"/>
                </a:moveTo>
                <a:lnTo>
                  <a:pt x="16135" y="9843"/>
                </a:lnTo>
                <a:lnTo>
                  <a:pt x="16135" y="10004"/>
                </a:lnTo>
                <a:lnTo>
                  <a:pt x="15812" y="10166"/>
                </a:lnTo>
                <a:lnTo>
                  <a:pt x="15651" y="10166"/>
                </a:lnTo>
                <a:lnTo>
                  <a:pt x="15812" y="10004"/>
                </a:lnTo>
                <a:lnTo>
                  <a:pt x="15974" y="9843"/>
                </a:lnTo>
                <a:lnTo>
                  <a:pt x="15974" y="9682"/>
                </a:lnTo>
                <a:close/>
                <a:moveTo>
                  <a:pt x="144569" y="10004"/>
                </a:moveTo>
                <a:lnTo>
                  <a:pt x="144569" y="10166"/>
                </a:lnTo>
                <a:lnTo>
                  <a:pt x="144408" y="10004"/>
                </a:lnTo>
                <a:close/>
                <a:moveTo>
                  <a:pt x="10165" y="10004"/>
                </a:moveTo>
                <a:lnTo>
                  <a:pt x="10326" y="10327"/>
                </a:lnTo>
                <a:lnTo>
                  <a:pt x="10649" y="10327"/>
                </a:lnTo>
                <a:lnTo>
                  <a:pt x="10811" y="10166"/>
                </a:lnTo>
                <a:lnTo>
                  <a:pt x="10649" y="10166"/>
                </a:lnTo>
                <a:lnTo>
                  <a:pt x="10165" y="10004"/>
                </a:lnTo>
                <a:close/>
                <a:moveTo>
                  <a:pt x="11617" y="10488"/>
                </a:moveTo>
                <a:lnTo>
                  <a:pt x="11617" y="10650"/>
                </a:lnTo>
                <a:lnTo>
                  <a:pt x="11295" y="10650"/>
                </a:lnTo>
                <a:lnTo>
                  <a:pt x="11295" y="10488"/>
                </a:lnTo>
                <a:close/>
                <a:moveTo>
                  <a:pt x="12585" y="10488"/>
                </a:moveTo>
                <a:lnTo>
                  <a:pt x="12424" y="10650"/>
                </a:lnTo>
                <a:lnTo>
                  <a:pt x="12424" y="10488"/>
                </a:lnTo>
                <a:close/>
                <a:moveTo>
                  <a:pt x="145376" y="10327"/>
                </a:moveTo>
                <a:lnTo>
                  <a:pt x="145215" y="10488"/>
                </a:lnTo>
                <a:lnTo>
                  <a:pt x="145215" y="10650"/>
                </a:lnTo>
                <a:lnTo>
                  <a:pt x="145053" y="10488"/>
                </a:lnTo>
                <a:lnTo>
                  <a:pt x="145053" y="10327"/>
                </a:lnTo>
                <a:close/>
                <a:moveTo>
                  <a:pt x="149087" y="10004"/>
                </a:moveTo>
                <a:lnTo>
                  <a:pt x="148926" y="10327"/>
                </a:lnTo>
                <a:lnTo>
                  <a:pt x="148926" y="10488"/>
                </a:lnTo>
                <a:lnTo>
                  <a:pt x="148764" y="10327"/>
                </a:lnTo>
                <a:lnTo>
                  <a:pt x="148764" y="10488"/>
                </a:lnTo>
                <a:lnTo>
                  <a:pt x="148603" y="10650"/>
                </a:lnTo>
                <a:lnTo>
                  <a:pt x="148603" y="10488"/>
                </a:lnTo>
                <a:lnTo>
                  <a:pt x="148764" y="10327"/>
                </a:lnTo>
                <a:lnTo>
                  <a:pt x="149087" y="10004"/>
                </a:lnTo>
                <a:close/>
                <a:moveTo>
                  <a:pt x="16296" y="10650"/>
                </a:moveTo>
                <a:lnTo>
                  <a:pt x="16296" y="10811"/>
                </a:lnTo>
                <a:lnTo>
                  <a:pt x="16135" y="10811"/>
                </a:lnTo>
                <a:lnTo>
                  <a:pt x="16135" y="10650"/>
                </a:lnTo>
                <a:close/>
                <a:moveTo>
                  <a:pt x="8229" y="10972"/>
                </a:moveTo>
                <a:lnTo>
                  <a:pt x="8229" y="11134"/>
                </a:lnTo>
                <a:lnTo>
                  <a:pt x="8068" y="10972"/>
                </a:lnTo>
                <a:close/>
                <a:moveTo>
                  <a:pt x="11617" y="10972"/>
                </a:moveTo>
                <a:lnTo>
                  <a:pt x="11617" y="11134"/>
                </a:lnTo>
                <a:lnTo>
                  <a:pt x="11456" y="11134"/>
                </a:lnTo>
                <a:lnTo>
                  <a:pt x="11617" y="10972"/>
                </a:lnTo>
                <a:close/>
                <a:moveTo>
                  <a:pt x="12585" y="10650"/>
                </a:moveTo>
                <a:lnTo>
                  <a:pt x="12585" y="10811"/>
                </a:lnTo>
                <a:lnTo>
                  <a:pt x="12747" y="10811"/>
                </a:lnTo>
                <a:lnTo>
                  <a:pt x="12585" y="11134"/>
                </a:lnTo>
                <a:lnTo>
                  <a:pt x="12424" y="10811"/>
                </a:lnTo>
                <a:lnTo>
                  <a:pt x="12585" y="10650"/>
                </a:lnTo>
                <a:close/>
                <a:moveTo>
                  <a:pt x="15974" y="10972"/>
                </a:moveTo>
                <a:lnTo>
                  <a:pt x="15812" y="11134"/>
                </a:lnTo>
                <a:lnTo>
                  <a:pt x="15812" y="10972"/>
                </a:lnTo>
                <a:close/>
                <a:moveTo>
                  <a:pt x="138922" y="10811"/>
                </a:moveTo>
                <a:lnTo>
                  <a:pt x="138922" y="10972"/>
                </a:lnTo>
                <a:lnTo>
                  <a:pt x="138922" y="11134"/>
                </a:lnTo>
                <a:lnTo>
                  <a:pt x="138761" y="11134"/>
                </a:lnTo>
                <a:lnTo>
                  <a:pt x="138922" y="10811"/>
                </a:lnTo>
                <a:close/>
                <a:moveTo>
                  <a:pt x="7261" y="11134"/>
                </a:moveTo>
                <a:lnTo>
                  <a:pt x="7261" y="11295"/>
                </a:lnTo>
                <a:lnTo>
                  <a:pt x="7100" y="11295"/>
                </a:lnTo>
                <a:lnTo>
                  <a:pt x="7100" y="11134"/>
                </a:lnTo>
                <a:close/>
                <a:moveTo>
                  <a:pt x="8229" y="10811"/>
                </a:moveTo>
                <a:lnTo>
                  <a:pt x="8713" y="10972"/>
                </a:lnTo>
                <a:lnTo>
                  <a:pt x="8713" y="11134"/>
                </a:lnTo>
                <a:lnTo>
                  <a:pt x="8552" y="11295"/>
                </a:lnTo>
                <a:lnTo>
                  <a:pt x="8552" y="10972"/>
                </a:lnTo>
                <a:lnTo>
                  <a:pt x="8229" y="10811"/>
                </a:lnTo>
                <a:close/>
                <a:moveTo>
                  <a:pt x="10004" y="11134"/>
                </a:moveTo>
                <a:lnTo>
                  <a:pt x="10004" y="11295"/>
                </a:lnTo>
                <a:lnTo>
                  <a:pt x="9842" y="11134"/>
                </a:lnTo>
                <a:close/>
                <a:moveTo>
                  <a:pt x="8874" y="11295"/>
                </a:moveTo>
                <a:lnTo>
                  <a:pt x="8874" y="11457"/>
                </a:lnTo>
                <a:lnTo>
                  <a:pt x="8713" y="11457"/>
                </a:lnTo>
                <a:lnTo>
                  <a:pt x="8713" y="11295"/>
                </a:lnTo>
                <a:close/>
                <a:moveTo>
                  <a:pt x="12747" y="11295"/>
                </a:moveTo>
                <a:lnTo>
                  <a:pt x="12424" y="11457"/>
                </a:lnTo>
                <a:lnTo>
                  <a:pt x="12424" y="11295"/>
                </a:lnTo>
                <a:close/>
                <a:moveTo>
                  <a:pt x="139729" y="11295"/>
                </a:moveTo>
                <a:lnTo>
                  <a:pt x="139729" y="11457"/>
                </a:lnTo>
                <a:lnTo>
                  <a:pt x="139567" y="11295"/>
                </a:lnTo>
                <a:close/>
                <a:moveTo>
                  <a:pt x="8068" y="11457"/>
                </a:moveTo>
                <a:lnTo>
                  <a:pt x="7906" y="11618"/>
                </a:lnTo>
                <a:lnTo>
                  <a:pt x="7584" y="11618"/>
                </a:lnTo>
                <a:lnTo>
                  <a:pt x="7906" y="11457"/>
                </a:lnTo>
                <a:close/>
                <a:moveTo>
                  <a:pt x="12101" y="11295"/>
                </a:moveTo>
                <a:lnTo>
                  <a:pt x="12101" y="11457"/>
                </a:lnTo>
                <a:lnTo>
                  <a:pt x="12101" y="11618"/>
                </a:lnTo>
                <a:lnTo>
                  <a:pt x="11940" y="11457"/>
                </a:lnTo>
                <a:lnTo>
                  <a:pt x="12101" y="11295"/>
                </a:lnTo>
                <a:close/>
                <a:moveTo>
                  <a:pt x="9681" y="11618"/>
                </a:moveTo>
                <a:lnTo>
                  <a:pt x="9842" y="11779"/>
                </a:lnTo>
                <a:lnTo>
                  <a:pt x="9520" y="11779"/>
                </a:lnTo>
                <a:lnTo>
                  <a:pt x="9681" y="11618"/>
                </a:lnTo>
                <a:close/>
                <a:moveTo>
                  <a:pt x="10165" y="11618"/>
                </a:moveTo>
                <a:lnTo>
                  <a:pt x="10165" y="11779"/>
                </a:lnTo>
                <a:lnTo>
                  <a:pt x="9842" y="11779"/>
                </a:lnTo>
                <a:lnTo>
                  <a:pt x="10004" y="11618"/>
                </a:lnTo>
                <a:close/>
                <a:moveTo>
                  <a:pt x="11295" y="11457"/>
                </a:moveTo>
                <a:lnTo>
                  <a:pt x="11295" y="11779"/>
                </a:lnTo>
                <a:lnTo>
                  <a:pt x="11133" y="11618"/>
                </a:lnTo>
                <a:lnTo>
                  <a:pt x="11133" y="11457"/>
                </a:lnTo>
                <a:close/>
                <a:moveTo>
                  <a:pt x="12908" y="11618"/>
                </a:moveTo>
                <a:lnTo>
                  <a:pt x="12747" y="11779"/>
                </a:lnTo>
                <a:lnTo>
                  <a:pt x="12585" y="11618"/>
                </a:lnTo>
                <a:close/>
                <a:moveTo>
                  <a:pt x="13231" y="11457"/>
                </a:moveTo>
                <a:lnTo>
                  <a:pt x="13069" y="11618"/>
                </a:lnTo>
                <a:lnTo>
                  <a:pt x="13069" y="11779"/>
                </a:lnTo>
                <a:lnTo>
                  <a:pt x="12908" y="11618"/>
                </a:lnTo>
                <a:lnTo>
                  <a:pt x="13069" y="11618"/>
                </a:lnTo>
                <a:lnTo>
                  <a:pt x="13069" y="11457"/>
                </a:lnTo>
                <a:close/>
                <a:moveTo>
                  <a:pt x="8068" y="11779"/>
                </a:moveTo>
                <a:lnTo>
                  <a:pt x="8552" y="11941"/>
                </a:lnTo>
                <a:lnTo>
                  <a:pt x="8068" y="11941"/>
                </a:lnTo>
                <a:lnTo>
                  <a:pt x="8068" y="11779"/>
                </a:lnTo>
                <a:close/>
                <a:moveTo>
                  <a:pt x="10811" y="11618"/>
                </a:moveTo>
                <a:lnTo>
                  <a:pt x="10972" y="11779"/>
                </a:lnTo>
                <a:lnTo>
                  <a:pt x="10649" y="11779"/>
                </a:lnTo>
                <a:lnTo>
                  <a:pt x="10649" y="11941"/>
                </a:lnTo>
                <a:lnTo>
                  <a:pt x="10488" y="11779"/>
                </a:lnTo>
                <a:lnTo>
                  <a:pt x="10649" y="11779"/>
                </a:lnTo>
                <a:lnTo>
                  <a:pt x="10811" y="11618"/>
                </a:lnTo>
                <a:close/>
                <a:moveTo>
                  <a:pt x="148926" y="11779"/>
                </a:moveTo>
                <a:lnTo>
                  <a:pt x="148926" y="11941"/>
                </a:lnTo>
                <a:lnTo>
                  <a:pt x="148764" y="11779"/>
                </a:lnTo>
                <a:close/>
                <a:moveTo>
                  <a:pt x="9036" y="11941"/>
                </a:moveTo>
                <a:lnTo>
                  <a:pt x="9036" y="12102"/>
                </a:lnTo>
                <a:lnTo>
                  <a:pt x="8874" y="12102"/>
                </a:lnTo>
                <a:lnTo>
                  <a:pt x="8874" y="11941"/>
                </a:lnTo>
                <a:close/>
                <a:moveTo>
                  <a:pt x="150539" y="12102"/>
                </a:moveTo>
                <a:lnTo>
                  <a:pt x="150539" y="12263"/>
                </a:lnTo>
                <a:lnTo>
                  <a:pt x="150378" y="12263"/>
                </a:lnTo>
                <a:lnTo>
                  <a:pt x="150378" y="12102"/>
                </a:lnTo>
                <a:close/>
                <a:moveTo>
                  <a:pt x="151023" y="12102"/>
                </a:moveTo>
                <a:lnTo>
                  <a:pt x="151185" y="12263"/>
                </a:lnTo>
                <a:lnTo>
                  <a:pt x="151023" y="12425"/>
                </a:lnTo>
                <a:lnTo>
                  <a:pt x="151023" y="12263"/>
                </a:lnTo>
                <a:lnTo>
                  <a:pt x="150862" y="12263"/>
                </a:lnTo>
                <a:lnTo>
                  <a:pt x="151023" y="12102"/>
                </a:lnTo>
                <a:close/>
                <a:moveTo>
                  <a:pt x="8068" y="12263"/>
                </a:moveTo>
                <a:lnTo>
                  <a:pt x="8229" y="12425"/>
                </a:lnTo>
                <a:lnTo>
                  <a:pt x="8068" y="12586"/>
                </a:lnTo>
                <a:lnTo>
                  <a:pt x="8068" y="12263"/>
                </a:lnTo>
                <a:close/>
                <a:moveTo>
                  <a:pt x="11779" y="12425"/>
                </a:moveTo>
                <a:lnTo>
                  <a:pt x="11617" y="12586"/>
                </a:lnTo>
                <a:lnTo>
                  <a:pt x="11617" y="12425"/>
                </a:lnTo>
                <a:close/>
                <a:moveTo>
                  <a:pt x="142310" y="12425"/>
                </a:moveTo>
                <a:lnTo>
                  <a:pt x="142310" y="12586"/>
                </a:lnTo>
                <a:lnTo>
                  <a:pt x="142149" y="12586"/>
                </a:lnTo>
                <a:lnTo>
                  <a:pt x="142310" y="12425"/>
                </a:lnTo>
                <a:close/>
                <a:moveTo>
                  <a:pt x="151507" y="12586"/>
                </a:moveTo>
                <a:lnTo>
                  <a:pt x="151443" y="12618"/>
                </a:lnTo>
                <a:lnTo>
                  <a:pt x="151467" y="12667"/>
                </a:lnTo>
                <a:lnTo>
                  <a:pt x="151507" y="12586"/>
                </a:lnTo>
                <a:close/>
                <a:moveTo>
                  <a:pt x="6293" y="12586"/>
                </a:moveTo>
                <a:lnTo>
                  <a:pt x="6454" y="12747"/>
                </a:lnTo>
                <a:lnTo>
                  <a:pt x="6131" y="12747"/>
                </a:lnTo>
                <a:lnTo>
                  <a:pt x="6293" y="12586"/>
                </a:lnTo>
                <a:close/>
                <a:moveTo>
                  <a:pt x="7261" y="12425"/>
                </a:moveTo>
                <a:lnTo>
                  <a:pt x="7422" y="12586"/>
                </a:lnTo>
                <a:lnTo>
                  <a:pt x="7422" y="12747"/>
                </a:lnTo>
                <a:lnTo>
                  <a:pt x="7261" y="12586"/>
                </a:lnTo>
                <a:lnTo>
                  <a:pt x="7261" y="12425"/>
                </a:lnTo>
                <a:close/>
                <a:moveTo>
                  <a:pt x="9036" y="12586"/>
                </a:moveTo>
                <a:lnTo>
                  <a:pt x="9036" y="12747"/>
                </a:lnTo>
                <a:lnTo>
                  <a:pt x="8874" y="12747"/>
                </a:lnTo>
                <a:lnTo>
                  <a:pt x="8874" y="12586"/>
                </a:lnTo>
                <a:close/>
                <a:moveTo>
                  <a:pt x="9842" y="12586"/>
                </a:moveTo>
                <a:lnTo>
                  <a:pt x="9681" y="12747"/>
                </a:lnTo>
                <a:lnTo>
                  <a:pt x="9520" y="12747"/>
                </a:lnTo>
                <a:lnTo>
                  <a:pt x="9681" y="12586"/>
                </a:lnTo>
                <a:close/>
                <a:moveTo>
                  <a:pt x="150862" y="12425"/>
                </a:moveTo>
                <a:lnTo>
                  <a:pt x="150701" y="12747"/>
                </a:lnTo>
                <a:lnTo>
                  <a:pt x="150539" y="12586"/>
                </a:lnTo>
                <a:lnTo>
                  <a:pt x="150862" y="12425"/>
                </a:lnTo>
                <a:close/>
                <a:moveTo>
                  <a:pt x="150862" y="12586"/>
                </a:moveTo>
                <a:lnTo>
                  <a:pt x="151023" y="12747"/>
                </a:lnTo>
                <a:lnTo>
                  <a:pt x="150862" y="12747"/>
                </a:lnTo>
                <a:lnTo>
                  <a:pt x="150862" y="12586"/>
                </a:lnTo>
                <a:close/>
                <a:moveTo>
                  <a:pt x="5486" y="12747"/>
                </a:moveTo>
                <a:lnTo>
                  <a:pt x="5325" y="12909"/>
                </a:lnTo>
                <a:lnTo>
                  <a:pt x="5002" y="12909"/>
                </a:lnTo>
                <a:lnTo>
                  <a:pt x="5163" y="12747"/>
                </a:lnTo>
                <a:close/>
                <a:moveTo>
                  <a:pt x="11133" y="12586"/>
                </a:moveTo>
                <a:lnTo>
                  <a:pt x="11133" y="12909"/>
                </a:lnTo>
                <a:lnTo>
                  <a:pt x="10972" y="12909"/>
                </a:lnTo>
                <a:lnTo>
                  <a:pt x="10972" y="12747"/>
                </a:lnTo>
                <a:lnTo>
                  <a:pt x="10972" y="12586"/>
                </a:lnTo>
                <a:close/>
                <a:moveTo>
                  <a:pt x="142956" y="12747"/>
                </a:moveTo>
                <a:lnTo>
                  <a:pt x="142794" y="12909"/>
                </a:lnTo>
                <a:lnTo>
                  <a:pt x="142794" y="12747"/>
                </a:lnTo>
                <a:close/>
                <a:moveTo>
                  <a:pt x="8068" y="12909"/>
                </a:moveTo>
                <a:lnTo>
                  <a:pt x="8229" y="13070"/>
                </a:lnTo>
                <a:lnTo>
                  <a:pt x="7906" y="13070"/>
                </a:lnTo>
                <a:lnTo>
                  <a:pt x="8068" y="12909"/>
                </a:lnTo>
                <a:close/>
                <a:moveTo>
                  <a:pt x="12908" y="12909"/>
                </a:moveTo>
                <a:lnTo>
                  <a:pt x="12747" y="13070"/>
                </a:lnTo>
                <a:lnTo>
                  <a:pt x="12747" y="12909"/>
                </a:lnTo>
                <a:close/>
                <a:moveTo>
                  <a:pt x="14844" y="12909"/>
                </a:moveTo>
                <a:lnTo>
                  <a:pt x="14683" y="13070"/>
                </a:lnTo>
                <a:lnTo>
                  <a:pt x="14602" y="12989"/>
                </a:lnTo>
                <a:lnTo>
                  <a:pt x="14683" y="12909"/>
                </a:lnTo>
                <a:close/>
                <a:moveTo>
                  <a:pt x="150539" y="12747"/>
                </a:moveTo>
                <a:lnTo>
                  <a:pt x="150701" y="12909"/>
                </a:lnTo>
                <a:lnTo>
                  <a:pt x="150862" y="12909"/>
                </a:lnTo>
                <a:lnTo>
                  <a:pt x="150862" y="13070"/>
                </a:lnTo>
                <a:lnTo>
                  <a:pt x="150701" y="13070"/>
                </a:lnTo>
                <a:lnTo>
                  <a:pt x="150539" y="12909"/>
                </a:lnTo>
                <a:lnTo>
                  <a:pt x="150539" y="12747"/>
                </a:lnTo>
                <a:close/>
                <a:moveTo>
                  <a:pt x="7745" y="13070"/>
                </a:moveTo>
                <a:lnTo>
                  <a:pt x="7745" y="13231"/>
                </a:lnTo>
                <a:lnTo>
                  <a:pt x="7584" y="13231"/>
                </a:lnTo>
                <a:lnTo>
                  <a:pt x="7584" y="13070"/>
                </a:lnTo>
                <a:close/>
                <a:moveTo>
                  <a:pt x="10165" y="12586"/>
                </a:moveTo>
                <a:lnTo>
                  <a:pt x="10326" y="12747"/>
                </a:lnTo>
                <a:lnTo>
                  <a:pt x="10488" y="12747"/>
                </a:lnTo>
                <a:lnTo>
                  <a:pt x="10649" y="12909"/>
                </a:lnTo>
                <a:lnTo>
                  <a:pt x="10649" y="13070"/>
                </a:lnTo>
                <a:lnTo>
                  <a:pt x="10326" y="13231"/>
                </a:lnTo>
                <a:lnTo>
                  <a:pt x="10165" y="12909"/>
                </a:lnTo>
                <a:lnTo>
                  <a:pt x="10165" y="12586"/>
                </a:lnTo>
                <a:close/>
                <a:moveTo>
                  <a:pt x="147796" y="13070"/>
                </a:moveTo>
                <a:lnTo>
                  <a:pt x="147474" y="13231"/>
                </a:lnTo>
                <a:lnTo>
                  <a:pt x="147635" y="13070"/>
                </a:lnTo>
                <a:close/>
                <a:moveTo>
                  <a:pt x="5325" y="13393"/>
                </a:moveTo>
                <a:lnTo>
                  <a:pt x="5325" y="13554"/>
                </a:lnTo>
                <a:lnTo>
                  <a:pt x="5163" y="13393"/>
                </a:lnTo>
                <a:close/>
                <a:moveTo>
                  <a:pt x="11295" y="13231"/>
                </a:moveTo>
                <a:lnTo>
                  <a:pt x="11456" y="13393"/>
                </a:lnTo>
                <a:lnTo>
                  <a:pt x="11133" y="13393"/>
                </a:lnTo>
                <a:lnTo>
                  <a:pt x="11133" y="13554"/>
                </a:lnTo>
                <a:lnTo>
                  <a:pt x="10488" y="13554"/>
                </a:lnTo>
                <a:lnTo>
                  <a:pt x="10972" y="13393"/>
                </a:lnTo>
                <a:lnTo>
                  <a:pt x="10649" y="13393"/>
                </a:lnTo>
                <a:lnTo>
                  <a:pt x="10972" y="13231"/>
                </a:lnTo>
                <a:lnTo>
                  <a:pt x="11133" y="13231"/>
                </a:lnTo>
                <a:lnTo>
                  <a:pt x="11133" y="13393"/>
                </a:lnTo>
                <a:lnTo>
                  <a:pt x="11295" y="13231"/>
                </a:lnTo>
                <a:close/>
                <a:moveTo>
                  <a:pt x="149248" y="13393"/>
                </a:moveTo>
                <a:lnTo>
                  <a:pt x="149410" y="13554"/>
                </a:lnTo>
                <a:lnTo>
                  <a:pt x="149248" y="13554"/>
                </a:lnTo>
                <a:lnTo>
                  <a:pt x="149248" y="13393"/>
                </a:lnTo>
                <a:close/>
                <a:moveTo>
                  <a:pt x="150378" y="13231"/>
                </a:moveTo>
                <a:lnTo>
                  <a:pt x="150217" y="13393"/>
                </a:lnTo>
                <a:lnTo>
                  <a:pt x="150378" y="13393"/>
                </a:lnTo>
                <a:lnTo>
                  <a:pt x="150862" y="13554"/>
                </a:lnTo>
                <a:lnTo>
                  <a:pt x="150055" y="13554"/>
                </a:lnTo>
                <a:lnTo>
                  <a:pt x="150217" y="13393"/>
                </a:lnTo>
                <a:lnTo>
                  <a:pt x="150055" y="13393"/>
                </a:lnTo>
                <a:lnTo>
                  <a:pt x="150217" y="13231"/>
                </a:lnTo>
                <a:close/>
                <a:moveTo>
                  <a:pt x="1936" y="13554"/>
                </a:moveTo>
                <a:lnTo>
                  <a:pt x="1775" y="13715"/>
                </a:lnTo>
                <a:lnTo>
                  <a:pt x="1614" y="13715"/>
                </a:lnTo>
                <a:lnTo>
                  <a:pt x="1614" y="13554"/>
                </a:lnTo>
                <a:close/>
                <a:moveTo>
                  <a:pt x="13392" y="13877"/>
                </a:moveTo>
                <a:lnTo>
                  <a:pt x="13392" y="14038"/>
                </a:lnTo>
                <a:lnTo>
                  <a:pt x="13069" y="14038"/>
                </a:lnTo>
                <a:lnTo>
                  <a:pt x="13069" y="13877"/>
                </a:lnTo>
                <a:close/>
                <a:moveTo>
                  <a:pt x="150055" y="13877"/>
                </a:moveTo>
                <a:lnTo>
                  <a:pt x="149894" y="14038"/>
                </a:lnTo>
                <a:lnTo>
                  <a:pt x="149894" y="13877"/>
                </a:lnTo>
                <a:close/>
                <a:moveTo>
                  <a:pt x="6131" y="13715"/>
                </a:moveTo>
                <a:lnTo>
                  <a:pt x="5970" y="14038"/>
                </a:lnTo>
                <a:lnTo>
                  <a:pt x="5809" y="14199"/>
                </a:lnTo>
                <a:lnTo>
                  <a:pt x="5809" y="14038"/>
                </a:lnTo>
                <a:lnTo>
                  <a:pt x="5647" y="13877"/>
                </a:lnTo>
                <a:lnTo>
                  <a:pt x="5647" y="13715"/>
                </a:lnTo>
                <a:close/>
                <a:moveTo>
                  <a:pt x="11617" y="14038"/>
                </a:moveTo>
                <a:lnTo>
                  <a:pt x="11617" y="14199"/>
                </a:lnTo>
                <a:lnTo>
                  <a:pt x="11456" y="14199"/>
                </a:lnTo>
                <a:lnTo>
                  <a:pt x="11456" y="14038"/>
                </a:lnTo>
                <a:close/>
                <a:moveTo>
                  <a:pt x="14038" y="13877"/>
                </a:moveTo>
                <a:lnTo>
                  <a:pt x="14038" y="14038"/>
                </a:lnTo>
                <a:lnTo>
                  <a:pt x="13715" y="14199"/>
                </a:lnTo>
                <a:lnTo>
                  <a:pt x="13553" y="14038"/>
                </a:lnTo>
                <a:lnTo>
                  <a:pt x="13553" y="13877"/>
                </a:lnTo>
                <a:lnTo>
                  <a:pt x="13715" y="13877"/>
                </a:lnTo>
                <a:lnTo>
                  <a:pt x="13876" y="14038"/>
                </a:lnTo>
                <a:lnTo>
                  <a:pt x="13876" y="13877"/>
                </a:lnTo>
                <a:close/>
                <a:moveTo>
                  <a:pt x="151991" y="14038"/>
                </a:moveTo>
                <a:lnTo>
                  <a:pt x="151830" y="14199"/>
                </a:lnTo>
                <a:lnTo>
                  <a:pt x="151830" y="14038"/>
                </a:lnTo>
                <a:close/>
                <a:moveTo>
                  <a:pt x="6293" y="14199"/>
                </a:moveTo>
                <a:lnTo>
                  <a:pt x="6131" y="14361"/>
                </a:lnTo>
                <a:lnTo>
                  <a:pt x="5970" y="14199"/>
                </a:lnTo>
                <a:close/>
                <a:moveTo>
                  <a:pt x="12747" y="14038"/>
                </a:moveTo>
                <a:lnTo>
                  <a:pt x="12908" y="14199"/>
                </a:lnTo>
                <a:lnTo>
                  <a:pt x="13069" y="14199"/>
                </a:lnTo>
                <a:lnTo>
                  <a:pt x="12585" y="14361"/>
                </a:lnTo>
                <a:lnTo>
                  <a:pt x="12747" y="14038"/>
                </a:lnTo>
                <a:close/>
                <a:moveTo>
                  <a:pt x="151991" y="14199"/>
                </a:moveTo>
                <a:lnTo>
                  <a:pt x="152153" y="14361"/>
                </a:lnTo>
                <a:lnTo>
                  <a:pt x="151991" y="14361"/>
                </a:lnTo>
                <a:lnTo>
                  <a:pt x="151991" y="14199"/>
                </a:lnTo>
                <a:close/>
                <a:moveTo>
                  <a:pt x="10004" y="13231"/>
                </a:moveTo>
                <a:lnTo>
                  <a:pt x="10165" y="13393"/>
                </a:lnTo>
                <a:lnTo>
                  <a:pt x="10326" y="14038"/>
                </a:lnTo>
                <a:lnTo>
                  <a:pt x="9358" y="14199"/>
                </a:lnTo>
                <a:lnTo>
                  <a:pt x="9681" y="14522"/>
                </a:lnTo>
                <a:lnTo>
                  <a:pt x="8713" y="14522"/>
                </a:lnTo>
                <a:lnTo>
                  <a:pt x="8713" y="14361"/>
                </a:lnTo>
                <a:lnTo>
                  <a:pt x="8713" y="14199"/>
                </a:lnTo>
                <a:lnTo>
                  <a:pt x="9036" y="13877"/>
                </a:lnTo>
                <a:lnTo>
                  <a:pt x="8552" y="13715"/>
                </a:lnTo>
                <a:lnTo>
                  <a:pt x="8229" y="13715"/>
                </a:lnTo>
                <a:lnTo>
                  <a:pt x="8068" y="13554"/>
                </a:lnTo>
                <a:lnTo>
                  <a:pt x="7906" y="13393"/>
                </a:lnTo>
                <a:lnTo>
                  <a:pt x="8068" y="13231"/>
                </a:lnTo>
                <a:lnTo>
                  <a:pt x="8713" y="13231"/>
                </a:lnTo>
                <a:lnTo>
                  <a:pt x="9036" y="13393"/>
                </a:lnTo>
                <a:lnTo>
                  <a:pt x="9358" y="13715"/>
                </a:lnTo>
                <a:lnTo>
                  <a:pt x="9681" y="13231"/>
                </a:lnTo>
                <a:close/>
                <a:moveTo>
                  <a:pt x="11456" y="14361"/>
                </a:moveTo>
                <a:lnTo>
                  <a:pt x="11617" y="14522"/>
                </a:lnTo>
                <a:lnTo>
                  <a:pt x="11456" y="14522"/>
                </a:lnTo>
                <a:lnTo>
                  <a:pt x="11456" y="14361"/>
                </a:lnTo>
                <a:close/>
                <a:moveTo>
                  <a:pt x="12424" y="12586"/>
                </a:moveTo>
                <a:lnTo>
                  <a:pt x="12263" y="12909"/>
                </a:lnTo>
                <a:lnTo>
                  <a:pt x="11940" y="13070"/>
                </a:lnTo>
                <a:lnTo>
                  <a:pt x="12101" y="13231"/>
                </a:lnTo>
                <a:lnTo>
                  <a:pt x="12263" y="13393"/>
                </a:lnTo>
                <a:lnTo>
                  <a:pt x="13069" y="13231"/>
                </a:lnTo>
                <a:lnTo>
                  <a:pt x="13231" y="13231"/>
                </a:lnTo>
                <a:lnTo>
                  <a:pt x="13231" y="13393"/>
                </a:lnTo>
                <a:lnTo>
                  <a:pt x="12908" y="13554"/>
                </a:lnTo>
                <a:lnTo>
                  <a:pt x="12101" y="13554"/>
                </a:lnTo>
                <a:lnTo>
                  <a:pt x="12101" y="13715"/>
                </a:lnTo>
                <a:lnTo>
                  <a:pt x="12263" y="14038"/>
                </a:lnTo>
                <a:lnTo>
                  <a:pt x="12424" y="14199"/>
                </a:lnTo>
                <a:lnTo>
                  <a:pt x="12101" y="14361"/>
                </a:lnTo>
                <a:lnTo>
                  <a:pt x="12263" y="14522"/>
                </a:lnTo>
                <a:lnTo>
                  <a:pt x="12101" y="14522"/>
                </a:lnTo>
                <a:lnTo>
                  <a:pt x="12101" y="14361"/>
                </a:lnTo>
                <a:lnTo>
                  <a:pt x="11779" y="14038"/>
                </a:lnTo>
                <a:lnTo>
                  <a:pt x="11617" y="13554"/>
                </a:lnTo>
                <a:lnTo>
                  <a:pt x="11779" y="13393"/>
                </a:lnTo>
                <a:lnTo>
                  <a:pt x="11779" y="13231"/>
                </a:lnTo>
                <a:lnTo>
                  <a:pt x="11779" y="12909"/>
                </a:lnTo>
                <a:lnTo>
                  <a:pt x="11779" y="12747"/>
                </a:lnTo>
                <a:lnTo>
                  <a:pt x="11940" y="12909"/>
                </a:lnTo>
                <a:lnTo>
                  <a:pt x="12101" y="12909"/>
                </a:lnTo>
                <a:lnTo>
                  <a:pt x="11940" y="12586"/>
                </a:lnTo>
                <a:close/>
                <a:moveTo>
                  <a:pt x="1936" y="14522"/>
                </a:moveTo>
                <a:lnTo>
                  <a:pt x="1614" y="14683"/>
                </a:lnTo>
                <a:lnTo>
                  <a:pt x="1614" y="14522"/>
                </a:lnTo>
                <a:close/>
                <a:moveTo>
                  <a:pt x="3711" y="14683"/>
                </a:moveTo>
                <a:lnTo>
                  <a:pt x="3550" y="14845"/>
                </a:lnTo>
                <a:lnTo>
                  <a:pt x="3388" y="14845"/>
                </a:lnTo>
                <a:lnTo>
                  <a:pt x="3388" y="14683"/>
                </a:lnTo>
                <a:close/>
                <a:moveTo>
                  <a:pt x="3873" y="13231"/>
                </a:moveTo>
                <a:lnTo>
                  <a:pt x="4195" y="13715"/>
                </a:lnTo>
                <a:lnTo>
                  <a:pt x="4518" y="13715"/>
                </a:lnTo>
                <a:lnTo>
                  <a:pt x="4679" y="13554"/>
                </a:lnTo>
                <a:lnTo>
                  <a:pt x="4841" y="13554"/>
                </a:lnTo>
                <a:lnTo>
                  <a:pt x="5002" y="14038"/>
                </a:lnTo>
                <a:lnTo>
                  <a:pt x="4034" y="14199"/>
                </a:lnTo>
                <a:lnTo>
                  <a:pt x="4195" y="14361"/>
                </a:lnTo>
                <a:lnTo>
                  <a:pt x="4679" y="14683"/>
                </a:lnTo>
                <a:lnTo>
                  <a:pt x="4518" y="14845"/>
                </a:lnTo>
                <a:lnTo>
                  <a:pt x="4357" y="14845"/>
                </a:lnTo>
                <a:lnTo>
                  <a:pt x="4034" y="14522"/>
                </a:lnTo>
                <a:lnTo>
                  <a:pt x="3711" y="14199"/>
                </a:lnTo>
                <a:lnTo>
                  <a:pt x="3550" y="14361"/>
                </a:lnTo>
                <a:lnTo>
                  <a:pt x="3550" y="14522"/>
                </a:lnTo>
                <a:lnTo>
                  <a:pt x="2743" y="14199"/>
                </a:lnTo>
                <a:lnTo>
                  <a:pt x="3066" y="14522"/>
                </a:lnTo>
                <a:lnTo>
                  <a:pt x="3066" y="14683"/>
                </a:lnTo>
                <a:lnTo>
                  <a:pt x="3066" y="14845"/>
                </a:lnTo>
                <a:lnTo>
                  <a:pt x="2098" y="14845"/>
                </a:lnTo>
                <a:lnTo>
                  <a:pt x="2420" y="14361"/>
                </a:lnTo>
                <a:lnTo>
                  <a:pt x="2582" y="14038"/>
                </a:lnTo>
                <a:lnTo>
                  <a:pt x="2420" y="13877"/>
                </a:lnTo>
                <a:lnTo>
                  <a:pt x="2259" y="13715"/>
                </a:lnTo>
                <a:lnTo>
                  <a:pt x="2259" y="13554"/>
                </a:lnTo>
                <a:lnTo>
                  <a:pt x="3066" y="13231"/>
                </a:lnTo>
                <a:lnTo>
                  <a:pt x="3388" y="13231"/>
                </a:lnTo>
                <a:lnTo>
                  <a:pt x="3550" y="13393"/>
                </a:lnTo>
                <a:lnTo>
                  <a:pt x="3388" y="13554"/>
                </a:lnTo>
                <a:lnTo>
                  <a:pt x="3227" y="13877"/>
                </a:lnTo>
                <a:lnTo>
                  <a:pt x="3711" y="13715"/>
                </a:lnTo>
                <a:lnTo>
                  <a:pt x="3711" y="13231"/>
                </a:lnTo>
                <a:close/>
                <a:moveTo>
                  <a:pt x="152475" y="14522"/>
                </a:moveTo>
                <a:lnTo>
                  <a:pt x="152798" y="14845"/>
                </a:lnTo>
                <a:lnTo>
                  <a:pt x="152475" y="14845"/>
                </a:lnTo>
                <a:lnTo>
                  <a:pt x="151830" y="15168"/>
                </a:lnTo>
                <a:lnTo>
                  <a:pt x="151669" y="15168"/>
                </a:lnTo>
                <a:lnTo>
                  <a:pt x="151669" y="15006"/>
                </a:lnTo>
                <a:lnTo>
                  <a:pt x="152475" y="14522"/>
                </a:lnTo>
                <a:close/>
                <a:moveTo>
                  <a:pt x="1452" y="14683"/>
                </a:moveTo>
                <a:lnTo>
                  <a:pt x="1614" y="15006"/>
                </a:lnTo>
                <a:lnTo>
                  <a:pt x="1452" y="15168"/>
                </a:lnTo>
                <a:lnTo>
                  <a:pt x="1130" y="15329"/>
                </a:lnTo>
                <a:lnTo>
                  <a:pt x="1291" y="15006"/>
                </a:lnTo>
                <a:lnTo>
                  <a:pt x="1291" y="14683"/>
                </a:lnTo>
                <a:close/>
                <a:moveTo>
                  <a:pt x="152314" y="15168"/>
                </a:moveTo>
                <a:lnTo>
                  <a:pt x="152153" y="15329"/>
                </a:lnTo>
                <a:lnTo>
                  <a:pt x="152153" y="15168"/>
                </a:lnTo>
                <a:close/>
                <a:moveTo>
                  <a:pt x="2904" y="15168"/>
                </a:moveTo>
                <a:lnTo>
                  <a:pt x="2582" y="15490"/>
                </a:lnTo>
                <a:lnTo>
                  <a:pt x="2259" y="15490"/>
                </a:lnTo>
                <a:lnTo>
                  <a:pt x="2259" y="15329"/>
                </a:lnTo>
                <a:lnTo>
                  <a:pt x="2904" y="15168"/>
                </a:lnTo>
                <a:close/>
                <a:moveTo>
                  <a:pt x="3711" y="15006"/>
                </a:moveTo>
                <a:lnTo>
                  <a:pt x="4034" y="15168"/>
                </a:lnTo>
                <a:lnTo>
                  <a:pt x="4034" y="15329"/>
                </a:lnTo>
                <a:lnTo>
                  <a:pt x="3550" y="15490"/>
                </a:lnTo>
                <a:lnTo>
                  <a:pt x="3711" y="15329"/>
                </a:lnTo>
                <a:lnTo>
                  <a:pt x="3711" y="15168"/>
                </a:lnTo>
                <a:lnTo>
                  <a:pt x="3711" y="15006"/>
                </a:lnTo>
                <a:close/>
                <a:moveTo>
                  <a:pt x="8552" y="15329"/>
                </a:moveTo>
                <a:lnTo>
                  <a:pt x="8552" y="15490"/>
                </a:lnTo>
                <a:lnTo>
                  <a:pt x="8390" y="15490"/>
                </a:lnTo>
                <a:lnTo>
                  <a:pt x="8390" y="15329"/>
                </a:lnTo>
                <a:close/>
                <a:moveTo>
                  <a:pt x="4195" y="15490"/>
                </a:moveTo>
                <a:lnTo>
                  <a:pt x="4195" y="15652"/>
                </a:lnTo>
                <a:lnTo>
                  <a:pt x="4034" y="15652"/>
                </a:lnTo>
                <a:lnTo>
                  <a:pt x="4195" y="15490"/>
                </a:lnTo>
                <a:close/>
                <a:moveTo>
                  <a:pt x="2098" y="15329"/>
                </a:moveTo>
                <a:lnTo>
                  <a:pt x="1614" y="15813"/>
                </a:lnTo>
                <a:lnTo>
                  <a:pt x="1614" y="15490"/>
                </a:lnTo>
                <a:lnTo>
                  <a:pt x="1614" y="15329"/>
                </a:lnTo>
                <a:close/>
                <a:moveTo>
                  <a:pt x="151346" y="15652"/>
                </a:moveTo>
                <a:lnTo>
                  <a:pt x="151507" y="15813"/>
                </a:lnTo>
                <a:lnTo>
                  <a:pt x="151346" y="15813"/>
                </a:lnTo>
                <a:lnTo>
                  <a:pt x="151346" y="15652"/>
                </a:lnTo>
                <a:close/>
                <a:moveTo>
                  <a:pt x="152153" y="15652"/>
                </a:moveTo>
                <a:lnTo>
                  <a:pt x="152153" y="15974"/>
                </a:lnTo>
                <a:lnTo>
                  <a:pt x="151991" y="15813"/>
                </a:lnTo>
                <a:lnTo>
                  <a:pt x="151830" y="15652"/>
                </a:lnTo>
                <a:close/>
                <a:moveTo>
                  <a:pt x="152798" y="15168"/>
                </a:moveTo>
                <a:lnTo>
                  <a:pt x="152798" y="15329"/>
                </a:lnTo>
                <a:lnTo>
                  <a:pt x="152637" y="15652"/>
                </a:lnTo>
                <a:lnTo>
                  <a:pt x="152475" y="15974"/>
                </a:lnTo>
                <a:lnTo>
                  <a:pt x="152475" y="15652"/>
                </a:lnTo>
                <a:lnTo>
                  <a:pt x="152475" y="15490"/>
                </a:lnTo>
                <a:lnTo>
                  <a:pt x="152475" y="15329"/>
                </a:lnTo>
                <a:lnTo>
                  <a:pt x="152637" y="15168"/>
                </a:lnTo>
                <a:close/>
                <a:moveTo>
                  <a:pt x="152959" y="15974"/>
                </a:moveTo>
                <a:lnTo>
                  <a:pt x="152959" y="16136"/>
                </a:lnTo>
                <a:lnTo>
                  <a:pt x="152798" y="16136"/>
                </a:lnTo>
                <a:lnTo>
                  <a:pt x="152959" y="15974"/>
                </a:lnTo>
                <a:close/>
                <a:moveTo>
                  <a:pt x="147958" y="16136"/>
                </a:moveTo>
                <a:lnTo>
                  <a:pt x="147958" y="16297"/>
                </a:lnTo>
                <a:lnTo>
                  <a:pt x="147796" y="16136"/>
                </a:lnTo>
                <a:close/>
                <a:moveTo>
                  <a:pt x="151185" y="16136"/>
                </a:moveTo>
                <a:lnTo>
                  <a:pt x="151023" y="16297"/>
                </a:lnTo>
                <a:lnTo>
                  <a:pt x="150862" y="16136"/>
                </a:lnTo>
                <a:close/>
                <a:moveTo>
                  <a:pt x="154250" y="16136"/>
                </a:moveTo>
                <a:lnTo>
                  <a:pt x="154573" y="16297"/>
                </a:lnTo>
                <a:lnTo>
                  <a:pt x="154412" y="16297"/>
                </a:lnTo>
                <a:lnTo>
                  <a:pt x="154250" y="16136"/>
                </a:lnTo>
                <a:close/>
                <a:moveTo>
                  <a:pt x="141342" y="16297"/>
                </a:moveTo>
                <a:lnTo>
                  <a:pt x="141342" y="16458"/>
                </a:lnTo>
                <a:lnTo>
                  <a:pt x="141181" y="16458"/>
                </a:lnTo>
                <a:lnTo>
                  <a:pt x="141181" y="16297"/>
                </a:lnTo>
                <a:close/>
                <a:moveTo>
                  <a:pt x="146021" y="16297"/>
                </a:moveTo>
                <a:lnTo>
                  <a:pt x="145699" y="16458"/>
                </a:lnTo>
                <a:lnTo>
                  <a:pt x="145537" y="16297"/>
                </a:lnTo>
                <a:close/>
                <a:moveTo>
                  <a:pt x="145215" y="16297"/>
                </a:moveTo>
                <a:lnTo>
                  <a:pt x="145215" y="16620"/>
                </a:lnTo>
                <a:lnTo>
                  <a:pt x="145053" y="16458"/>
                </a:lnTo>
                <a:lnTo>
                  <a:pt x="145215" y="16297"/>
                </a:lnTo>
                <a:close/>
                <a:moveTo>
                  <a:pt x="154089" y="16297"/>
                </a:moveTo>
                <a:lnTo>
                  <a:pt x="154089" y="16458"/>
                </a:lnTo>
                <a:lnTo>
                  <a:pt x="154089" y="16620"/>
                </a:lnTo>
                <a:lnTo>
                  <a:pt x="153766" y="16620"/>
                </a:lnTo>
                <a:lnTo>
                  <a:pt x="153766" y="16458"/>
                </a:lnTo>
                <a:lnTo>
                  <a:pt x="154089" y="16297"/>
                </a:lnTo>
                <a:close/>
                <a:moveTo>
                  <a:pt x="155057" y="16458"/>
                </a:moveTo>
                <a:lnTo>
                  <a:pt x="155057" y="16620"/>
                </a:lnTo>
                <a:lnTo>
                  <a:pt x="154896" y="16620"/>
                </a:lnTo>
                <a:lnTo>
                  <a:pt x="154896" y="16458"/>
                </a:lnTo>
                <a:close/>
                <a:moveTo>
                  <a:pt x="7100" y="15974"/>
                </a:moveTo>
                <a:lnTo>
                  <a:pt x="7261" y="16297"/>
                </a:lnTo>
                <a:lnTo>
                  <a:pt x="7100" y="16458"/>
                </a:lnTo>
                <a:lnTo>
                  <a:pt x="7261" y="16781"/>
                </a:lnTo>
                <a:lnTo>
                  <a:pt x="6777" y="16620"/>
                </a:lnTo>
                <a:lnTo>
                  <a:pt x="7100" y="16458"/>
                </a:lnTo>
                <a:lnTo>
                  <a:pt x="6777" y="16297"/>
                </a:lnTo>
                <a:lnTo>
                  <a:pt x="6615" y="16297"/>
                </a:lnTo>
                <a:lnTo>
                  <a:pt x="7100" y="15974"/>
                </a:lnTo>
                <a:close/>
                <a:moveTo>
                  <a:pt x="7745" y="16620"/>
                </a:moveTo>
                <a:lnTo>
                  <a:pt x="8068" y="16781"/>
                </a:lnTo>
                <a:lnTo>
                  <a:pt x="7584" y="16781"/>
                </a:lnTo>
                <a:lnTo>
                  <a:pt x="7745" y="16620"/>
                </a:lnTo>
                <a:close/>
                <a:moveTo>
                  <a:pt x="148764" y="16620"/>
                </a:moveTo>
                <a:lnTo>
                  <a:pt x="148280" y="16781"/>
                </a:lnTo>
                <a:lnTo>
                  <a:pt x="148119" y="16620"/>
                </a:lnTo>
                <a:close/>
                <a:moveTo>
                  <a:pt x="151669" y="16620"/>
                </a:moveTo>
                <a:lnTo>
                  <a:pt x="151669" y="16781"/>
                </a:lnTo>
                <a:lnTo>
                  <a:pt x="151507" y="16620"/>
                </a:lnTo>
                <a:close/>
                <a:moveTo>
                  <a:pt x="148926" y="16620"/>
                </a:moveTo>
                <a:lnTo>
                  <a:pt x="148926" y="16781"/>
                </a:lnTo>
                <a:lnTo>
                  <a:pt x="148764" y="16942"/>
                </a:lnTo>
                <a:lnTo>
                  <a:pt x="148926" y="16620"/>
                </a:lnTo>
                <a:close/>
                <a:moveTo>
                  <a:pt x="149571" y="16620"/>
                </a:moveTo>
                <a:lnTo>
                  <a:pt x="149894" y="16781"/>
                </a:lnTo>
                <a:lnTo>
                  <a:pt x="149732" y="16942"/>
                </a:lnTo>
                <a:lnTo>
                  <a:pt x="149571" y="16781"/>
                </a:lnTo>
                <a:lnTo>
                  <a:pt x="149571" y="16620"/>
                </a:lnTo>
                <a:close/>
                <a:moveTo>
                  <a:pt x="150862" y="16781"/>
                </a:moveTo>
                <a:lnTo>
                  <a:pt x="151185" y="16942"/>
                </a:lnTo>
                <a:lnTo>
                  <a:pt x="150701" y="16781"/>
                </a:lnTo>
                <a:close/>
                <a:moveTo>
                  <a:pt x="7100" y="16942"/>
                </a:moveTo>
                <a:lnTo>
                  <a:pt x="7100" y="17104"/>
                </a:lnTo>
                <a:lnTo>
                  <a:pt x="6938" y="17104"/>
                </a:lnTo>
                <a:lnTo>
                  <a:pt x="6777" y="16942"/>
                </a:lnTo>
                <a:close/>
                <a:moveTo>
                  <a:pt x="148442" y="16942"/>
                </a:moveTo>
                <a:lnTo>
                  <a:pt x="148442" y="17104"/>
                </a:lnTo>
                <a:lnTo>
                  <a:pt x="148280" y="17104"/>
                </a:lnTo>
                <a:lnTo>
                  <a:pt x="148280" y="16942"/>
                </a:lnTo>
                <a:close/>
                <a:moveTo>
                  <a:pt x="150701" y="16781"/>
                </a:moveTo>
                <a:lnTo>
                  <a:pt x="150539" y="16942"/>
                </a:lnTo>
                <a:lnTo>
                  <a:pt x="150539" y="17104"/>
                </a:lnTo>
                <a:lnTo>
                  <a:pt x="150055" y="17104"/>
                </a:lnTo>
                <a:lnTo>
                  <a:pt x="150217" y="16781"/>
                </a:lnTo>
                <a:close/>
                <a:moveTo>
                  <a:pt x="149732" y="17104"/>
                </a:moveTo>
                <a:lnTo>
                  <a:pt x="149732" y="17265"/>
                </a:lnTo>
                <a:lnTo>
                  <a:pt x="149571" y="17265"/>
                </a:lnTo>
                <a:lnTo>
                  <a:pt x="149410" y="17104"/>
                </a:lnTo>
                <a:close/>
                <a:moveTo>
                  <a:pt x="147151" y="17265"/>
                </a:moveTo>
                <a:lnTo>
                  <a:pt x="147151" y="17426"/>
                </a:lnTo>
                <a:lnTo>
                  <a:pt x="146990" y="17426"/>
                </a:lnTo>
                <a:lnTo>
                  <a:pt x="147151" y="17265"/>
                </a:lnTo>
                <a:close/>
                <a:moveTo>
                  <a:pt x="150539" y="17265"/>
                </a:moveTo>
                <a:lnTo>
                  <a:pt x="150862" y="17426"/>
                </a:lnTo>
                <a:lnTo>
                  <a:pt x="150539" y="17426"/>
                </a:lnTo>
                <a:lnTo>
                  <a:pt x="150539" y="17265"/>
                </a:lnTo>
                <a:close/>
                <a:moveTo>
                  <a:pt x="151991" y="16942"/>
                </a:moveTo>
                <a:lnTo>
                  <a:pt x="151830" y="17265"/>
                </a:lnTo>
                <a:lnTo>
                  <a:pt x="151507" y="17265"/>
                </a:lnTo>
                <a:lnTo>
                  <a:pt x="151507" y="17426"/>
                </a:lnTo>
                <a:lnTo>
                  <a:pt x="151185" y="17426"/>
                </a:lnTo>
                <a:lnTo>
                  <a:pt x="151346" y="17265"/>
                </a:lnTo>
                <a:lnTo>
                  <a:pt x="151991" y="16942"/>
                </a:lnTo>
                <a:close/>
                <a:moveTo>
                  <a:pt x="153928" y="17104"/>
                </a:moveTo>
                <a:lnTo>
                  <a:pt x="153766" y="17426"/>
                </a:lnTo>
                <a:lnTo>
                  <a:pt x="153605" y="17426"/>
                </a:lnTo>
                <a:lnTo>
                  <a:pt x="153444" y="17265"/>
                </a:lnTo>
                <a:lnTo>
                  <a:pt x="153605" y="17104"/>
                </a:lnTo>
                <a:close/>
                <a:moveTo>
                  <a:pt x="8068" y="17104"/>
                </a:moveTo>
                <a:lnTo>
                  <a:pt x="8390" y="17265"/>
                </a:lnTo>
                <a:lnTo>
                  <a:pt x="8552" y="17426"/>
                </a:lnTo>
                <a:lnTo>
                  <a:pt x="8390" y="17588"/>
                </a:lnTo>
                <a:lnTo>
                  <a:pt x="7745" y="17588"/>
                </a:lnTo>
                <a:lnTo>
                  <a:pt x="7422" y="17265"/>
                </a:lnTo>
                <a:lnTo>
                  <a:pt x="7745" y="17104"/>
                </a:lnTo>
                <a:close/>
                <a:moveTo>
                  <a:pt x="136502" y="17426"/>
                </a:moveTo>
                <a:lnTo>
                  <a:pt x="136502" y="17588"/>
                </a:lnTo>
                <a:lnTo>
                  <a:pt x="136179" y="17588"/>
                </a:lnTo>
                <a:lnTo>
                  <a:pt x="136340" y="17426"/>
                </a:lnTo>
                <a:close/>
                <a:moveTo>
                  <a:pt x="152637" y="17426"/>
                </a:moveTo>
                <a:lnTo>
                  <a:pt x="152637" y="17588"/>
                </a:lnTo>
                <a:lnTo>
                  <a:pt x="152475" y="17588"/>
                </a:lnTo>
                <a:lnTo>
                  <a:pt x="152475" y="17426"/>
                </a:lnTo>
                <a:close/>
                <a:moveTo>
                  <a:pt x="153121" y="16620"/>
                </a:moveTo>
                <a:lnTo>
                  <a:pt x="153282" y="16942"/>
                </a:lnTo>
                <a:lnTo>
                  <a:pt x="153121" y="17265"/>
                </a:lnTo>
                <a:lnTo>
                  <a:pt x="152959" y="17588"/>
                </a:lnTo>
                <a:lnTo>
                  <a:pt x="152798" y="17588"/>
                </a:lnTo>
                <a:lnTo>
                  <a:pt x="153121" y="17104"/>
                </a:lnTo>
                <a:lnTo>
                  <a:pt x="153121" y="16620"/>
                </a:lnTo>
                <a:close/>
                <a:moveTo>
                  <a:pt x="154089" y="17426"/>
                </a:moveTo>
                <a:lnTo>
                  <a:pt x="153928" y="17588"/>
                </a:lnTo>
                <a:lnTo>
                  <a:pt x="153766" y="17588"/>
                </a:lnTo>
                <a:lnTo>
                  <a:pt x="154089" y="17426"/>
                </a:lnTo>
                <a:close/>
                <a:moveTo>
                  <a:pt x="148280" y="17588"/>
                </a:moveTo>
                <a:lnTo>
                  <a:pt x="148280" y="17749"/>
                </a:lnTo>
                <a:lnTo>
                  <a:pt x="148119" y="17588"/>
                </a:lnTo>
                <a:close/>
                <a:moveTo>
                  <a:pt x="152314" y="17426"/>
                </a:moveTo>
                <a:lnTo>
                  <a:pt x="152314" y="17588"/>
                </a:lnTo>
                <a:lnTo>
                  <a:pt x="152314" y="17749"/>
                </a:lnTo>
                <a:lnTo>
                  <a:pt x="152153" y="17588"/>
                </a:lnTo>
                <a:lnTo>
                  <a:pt x="152314" y="17426"/>
                </a:lnTo>
                <a:close/>
                <a:moveTo>
                  <a:pt x="153605" y="17588"/>
                </a:moveTo>
                <a:lnTo>
                  <a:pt x="153605" y="17749"/>
                </a:lnTo>
                <a:lnTo>
                  <a:pt x="153282" y="17588"/>
                </a:lnTo>
                <a:close/>
                <a:moveTo>
                  <a:pt x="137147" y="17588"/>
                </a:moveTo>
                <a:lnTo>
                  <a:pt x="137147" y="17749"/>
                </a:lnTo>
                <a:lnTo>
                  <a:pt x="137470" y="17749"/>
                </a:lnTo>
                <a:lnTo>
                  <a:pt x="136986" y="17910"/>
                </a:lnTo>
                <a:lnTo>
                  <a:pt x="136663" y="17749"/>
                </a:lnTo>
                <a:lnTo>
                  <a:pt x="137147" y="17749"/>
                </a:lnTo>
                <a:lnTo>
                  <a:pt x="136986" y="17588"/>
                </a:lnTo>
                <a:close/>
                <a:moveTo>
                  <a:pt x="138115" y="17749"/>
                </a:moveTo>
                <a:lnTo>
                  <a:pt x="138277" y="17910"/>
                </a:lnTo>
                <a:lnTo>
                  <a:pt x="138115" y="17910"/>
                </a:lnTo>
                <a:lnTo>
                  <a:pt x="138115" y="17749"/>
                </a:lnTo>
                <a:close/>
                <a:moveTo>
                  <a:pt x="149732" y="17749"/>
                </a:moveTo>
                <a:lnTo>
                  <a:pt x="149571" y="17910"/>
                </a:lnTo>
                <a:lnTo>
                  <a:pt x="149410" y="17910"/>
                </a:lnTo>
                <a:lnTo>
                  <a:pt x="149732" y="17749"/>
                </a:lnTo>
                <a:close/>
                <a:moveTo>
                  <a:pt x="151023" y="17426"/>
                </a:moveTo>
                <a:lnTo>
                  <a:pt x="150862" y="17910"/>
                </a:lnTo>
                <a:lnTo>
                  <a:pt x="150701" y="17910"/>
                </a:lnTo>
                <a:lnTo>
                  <a:pt x="150539" y="17588"/>
                </a:lnTo>
                <a:lnTo>
                  <a:pt x="150862" y="17588"/>
                </a:lnTo>
                <a:lnTo>
                  <a:pt x="151023" y="17426"/>
                </a:lnTo>
                <a:close/>
                <a:moveTo>
                  <a:pt x="151346" y="17749"/>
                </a:moveTo>
                <a:lnTo>
                  <a:pt x="151185" y="17910"/>
                </a:lnTo>
                <a:lnTo>
                  <a:pt x="151023" y="17749"/>
                </a:lnTo>
                <a:close/>
                <a:moveTo>
                  <a:pt x="151669" y="17749"/>
                </a:moveTo>
                <a:lnTo>
                  <a:pt x="151669" y="17910"/>
                </a:lnTo>
                <a:lnTo>
                  <a:pt x="151507" y="17910"/>
                </a:lnTo>
                <a:lnTo>
                  <a:pt x="151669" y="17749"/>
                </a:lnTo>
                <a:close/>
                <a:moveTo>
                  <a:pt x="151991" y="17749"/>
                </a:moveTo>
                <a:lnTo>
                  <a:pt x="151991" y="17910"/>
                </a:lnTo>
                <a:lnTo>
                  <a:pt x="151830" y="17910"/>
                </a:lnTo>
                <a:lnTo>
                  <a:pt x="151830" y="17749"/>
                </a:lnTo>
                <a:close/>
                <a:moveTo>
                  <a:pt x="152798" y="17749"/>
                </a:moveTo>
                <a:lnTo>
                  <a:pt x="152959" y="17910"/>
                </a:lnTo>
                <a:lnTo>
                  <a:pt x="152798" y="17910"/>
                </a:lnTo>
                <a:lnTo>
                  <a:pt x="152798" y="17749"/>
                </a:lnTo>
                <a:close/>
                <a:moveTo>
                  <a:pt x="148119" y="18072"/>
                </a:moveTo>
                <a:lnTo>
                  <a:pt x="148119" y="18233"/>
                </a:lnTo>
                <a:lnTo>
                  <a:pt x="147958" y="18072"/>
                </a:lnTo>
                <a:close/>
                <a:moveTo>
                  <a:pt x="149087" y="17910"/>
                </a:moveTo>
                <a:lnTo>
                  <a:pt x="149087" y="18233"/>
                </a:lnTo>
                <a:lnTo>
                  <a:pt x="148926" y="18233"/>
                </a:lnTo>
                <a:lnTo>
                  <a:pt x="148926" y="18072"/>
                </a:lnTo>
                <a:lnTo>
                  <a:pt x="149087" y="17910"/>
                </a:lnTo>
                <a:close/>
                <a:moveTo>
                  <a:pt x="149732" y="17910"/>
                </a:moveTo>
                <a:lnTo>
                  <a:pt x="149732" y="18072"/>
                </a:lnTo>
                <a:lnTo>
                  <a:pt x="149571" y="18233"/>
                </a:lnTo>
                <a:lnTo>
                  <a:pt x="149732" y="17910"/>
                </a:lnTo>
                <a:close/>
                <a:moveTo>
                  <a:pt x="151507" y="18072"/>
                </a:moveTo>
                <a:lnTo>
                  <a:pt x="151669" y="18233"/>
                </a:lnTo>
                <a:lnTo>
                  <a:pt x="151346" y="18072"/>
                </a:lnTo>
                <a:close/>
                <a:moveTo>
                  <a:pt x="137954" y="18233"/>
                </a:moveTo>
                <a:lnTo>
                  <a:pt x="138115" y="18394"/>
                </a:lnTo>
                <a:lnTo>
                  <a:pt x="137793" y="18394"/>
                </a:lnTo>
                <a:lnTo>
                  <a:pt x="137954" y="18233"/>
                </a:lnTo>
                <a:close/>
                <a:moveTo>
                  <a:pt x="138277" y="18233"/>
                </a:moveTo>
                <a:lnTo>
                  <a:pt x="138115" y="18394"/>
                </a:lnTo>
                <a:lnTo>
                  <a:pt x="138115" y="18233"/>
                </a:lnTo>
                <a:close/>
                <a:moveTo>
                  <a:pt x="141181" y="18233"/>
                </a:moveTo>
                <a:lnTo>
                  <a:pt x="141665" y="18394"/>
                </a:lnTo>
                <a:lnTo>
                  <a:pt x="141342" y="18394"/>
                </a:lnTo>
                <a:lnTo>
                  <a:pt x="141181" y="18233"/>
                </a:lnTo>
                <a:close/>
                <a:moveTo>
                  <a:pt x="148764" y="18072"/>
                </a:moveTo>
                <a:lnTo>
                  <a:pt x="148764" y="18233"/>
                </a:lnTo>
                <a:lnTo>
                  <a:pt x="148442" y="18394"/>
                </a:lnTo>
                <a:lnTo>
                  <a:pt x="148442" y="18233"/>
                </a:lnTo>
                <a:lnTo>
                  <a:pt x="148603" y="18072"/>
                </a:lnTo>
                <a:close/>
                <a:moveTo>
                  <a:pt x="150378" y="18233"/>
                </a:moveTo>
                <a:lnTo>
                  <a:pt x="150378" y="18394"/>
                </a:lnTo>
                <a:lnTo>
                  <a:pt x="150217" y="18394"/>
                </a:lnTo>
                <a:lnTo>
                  <a:pt x="150378" y="18233"/>
                </a:lnTo>
                <a:close/>
                <a:moveTo>
                  <a:pt x="153282" y="17910"/>
                </a:moveTo>
                <a:lnTo>
                  <a:pt x="153121" y="18233"/>
                </a:lnTo>
                <a:lnTo>
                  <a:pt x="152959" y="18394"/>
                </a:lnTo>
                <a:lnTo>
                  <a:pt x="152798" y="18394"/>
                </a:lnTo>
                <a:lnTo>
                  <a:pt x="152475" y="18233"/>
                </a:lnTo>
                <a:lnTo>
                  <a:pt x="152798" y="18233"/>
                </a:lnTo>
                <a:lnTo>
                  <a:pt x="152959" y="18072"/>
                </a:lnTo>
                <a:lnTo>
                  <a:pt x="153121" y="18072"/>
                </a:lnTo>
                <a:lnTo>
                  <a:pt x="153282" y="17910"/>
                </a:lnTo>
                <a:close/>
                <a:moveTo>
                  <a:pt x="142149" y="18556"/>
                </a:moveTo>
                <a:lnTo>
                  <a:pt x="142149" y="18717"/>
                </a:lnTo>
                <a:lnTo>
                  <a:pt x="141826" y="18717"/>
                </a:lnTo>
                <a:lnTo>
                  <a:pt x="142149" y="18556"/>
                </a:lnTo>
                <a:close/>
                <a:moveTo>
                  <a:pt x="148442" y="18556"/>
                </a:moveTo>
                <a:lnTo>
                  <a:pt x="148280" y="18717"/>
                </a:lnTo>
                <a:lnTo>
                  <a:pt x="148119" y="18556"/>
                </a:lnTo>
                <a:close/>
                <a:moveTo>
                  <a:pt x="136663" y="18717"/>
                </a:moveTo>
                <a:lnTo>
                  <a:pt x="136825" y="18879"/>
                </a:lnTo>
                <a:lnTo>
                  <a:pt x="136663" y="18879"/>
                </a:lnTo>
                <a:lnTo>
                  <a:pt x="136340" y="19040"/>
                </a:lnTo>
                <a:lnTo>
                  <a:pt x="136663" y="18717"/>
                </a:lnTo>
                <a:close/>
                <a:moveTo>
                  <a:pt x="141181" y="18879"/>
                </a:moveTo>
                <a:lnTo>
                  <a:pt x="141181" y="19040"/>
                </a:lnTo>
                <a:lnTo>
                  <a:pt x="141020" y="19040"/>
                </a:lnTo>
                <a:lnTo>
                  <a:pt x="141181" y="18879"/>
                </a:lnTo>
                <a:close/>
                <a:moveTo>
                  <a:pt x="148119" y="19040"/>
                </a:moveTo>
                <a:lnTo>
                  <a:pt x="148280" y="19201"/>
                </a:lnTo>
                <a:lnTo>
                  <a:pt x="148119" y="19201"/>
                </a:lnTo>
                <a:lnTo>
                  <a:pt x="147958" y="19040"/>
                </a:lnTo>
                <a:close/>
                <a:moveTo>
                  <a:pt x="12101" y="22912"/>
                </a:moveTo>
                <a:lnTo>
                  <a:pt x="12101" y="23074"/>
                </a:lnTo>
                <a:lnTo>
                  <a:pt x="12263" y="23235"/>
                </a:lnTo>
                <a:lnTo>
                  <a:pt x="12263" y="23719"/>
                </a:lnTo>
                <a:lnTo>
                  <a:pt x="12101" y="23719"/>
                </a:lnTo>
                <a:lnTo>
                  <a:pt x="11940" y="23558"/>
                </a:lnTo>
                <a:lnTo>
                  <a:pt x="12101" y="22912"/>
                </a:lnTo>
                <a:close/>
                <a:moveTo>
                  <a:pt x="146344" y="24042"/>
                </a:moveTo>
                <a:lnTo>
                  <a:pt x="146344" y="25171"/>
                </a:lnTo>
                <a:lnTo>
                  <a:pt x="146183" y="25171"/>
                </a:lnTo>
                <a:lnTo>
                  <a:pt x="146021" y="25010"/>
                </a:lnTo>
                <a:lnTo>
                  <a:pt x="146021" y="24687"/>
                </a:lnTo>
                <a:lnTo>
                  <a:pt x="146021" y="24203"/>
                </a:lnTo>
                <a:lnTo>
                  <a:pt x="146183" y="24042"/>
                </a:lnTo>
                <a:close/>
                <a:moveTo>
                  <a:pt x="8229" y="26785"/>
                </a:moveTo>
                <a:lnTo>
                  <a:pt x="8552" y="26946"/>
                </a:lnTo>
                <a:lnTo>
                  <a:pt x="8552" y="27107"/>
                </a:lnTo>
                <a:lnTo>
                  <a:pt x="8390" y="27591"/>
                </a:lnTo>
                <a:lnTo>
                  <a:pt x="8229" y="26785"/>
                </a:lnTo>
                <a:close/>
                <a:moveTo>
                  <a:pt x="10326" y="26139"/>
                </a:moveTo>
                <a:lnTo>
                  <a:pt x="10326" y="26785"/>
                </a:lnTo>
                <a:lnTo>
                  <a:pt x="10326" y="27107"/>
                </a:lnTo>
                <a:lnTo>
                  <a:pt x="10488" y="27269"/>
                </a:lnTo>
                <a:lnTo>
                  <a:pt x="10649" y="27430"/>
                </a:lnTo>
                <a:lnTo>
                  <a:pt x="11133" y="27591"/>
                </a:lnTo>
                <a:lnTo>
                  <a:pt x="11456" y="27753"/>
                </a:lnTo>
                <a:lnTo>
                  <a:pt x="11617" y="28237"/>
                </a:lnTo>
                <a:lnTo>
                  <a:pt x="11295" y="28075"/>
                </a:lnTo>
                <a:lnTo>
                  <a:pt x="10972" y="28075"/>
                </a:lnTo>
                <a:lnTo>
                  <a:pt x="10488" y="28237"/>
                </a:lnTo>
                <a:lnTo>
                  <a:pt x="10165" y="28237"/>
                </a:lnTo>
                <a:lnTo>
                  <a:pt x="9842" y="27591"/>
                </a:lnTo>
                <a:lnTo>
                  <a:pt x="9681" y="28237"/>
                </a:lnTo>
                <a:lnTo>
                  <a:pt x="9681" y="27753"/>
                </a:lnTo>
                <a:lnTo>
                  <a:pt x="9842" y="26946"/>
                </a:lnTo>
                <a:lnTo>
                  <a:pt x="10004" y="26462"/>
                </a:lnTo>
                <a:lnTo>
                  <a:pt x="10326" y="26139"/>
                </a:lnTo>
                <a:close/>
                <a:moveTo>
                  <a:pt x="148603" y="26462"/>
                </a:moveTo>
                <a:lnTo>
                  <a:pt x="149248" y="27591"/>
                </a:lnTo>
                <a:lnTo>
                  <a:pt x="148442" y="28237"/>
                </a:lnTo>
                <a:lnTo>
                  <a:pt x="148280" y="28237"/>
                </a:lnTo>
                <a:lnTo>
                  <a:pt x="148280" y="28075"/>
                </a:lnTo>
                <a:lnTo>
                  <a:pt x="148442" y="27430"/>
                </a:lnTo>
                <a:lnTo>
                  <a:pt x="148603" y="26462"/>
                </a:lnTo>
                <a:close/>
                <a:moveTo>
                  <a:pt x="9358" y="27430"/>
                </a:moveTo>
                <a:lnTo>
                  <a:pt x="9197" y="28721"/>
                </a:lnTo>
                <a:lnTo>
                  <a:pt x="8874" y="28721"/>
                </a:lnTo>
                <a:lnTo>
                  <a:pt x="8552" y="28398"/>
                </a:lnTo>
                <a:lnTo>
                  <a:pt x="8229" y="28237"/>
                </a:lnTo>
                <a:lnTo>
                  <a:pt x="8068" y="28398"/>
                </a:lnTo>
                <a:lnTo>
                  <a:pt x="7906" y="27430"/>
                </a:lnTo>
                <a:lnTo>
                  <a:pt x="8068" y="27430"/>
                </a:lnTo>
                <a:lnTo>
                  <a:pt x="8229" y="27591"/>
                </a:lnTo>
                <a:lnTo>
                  <a:pt x="8390" y="27753"/>
                </a:lnTo>
                <a:lnTo>
                  <a:pt x="9036" y="27753"/>
                </a:lnTo>
                <a:lnTo>
                  <a:pt x="9358" y="27430"/>
                </a:lnTo>
                <a:close/>
                <a:moveTo>
                  <a:pt x="139567" y="29689"/>
                </a:moveTo>
                <a:lnTo>
                  <a:pt x="139890" y="29850"/>
                </a:lnTo>
                <a:lnTo>
                  <a:pt x="139890" y="30012"/>
                </a:lnTo>
                <a:lnTo>
                  <a:pt x="139729" y="30173"/>
                </a:lnTo>
                <a:lnTo>
                  <a:pt x="139245" y="30012"/>
                </a:lnTo>
                <a:lnTo>
                  <a:pt x="139406" y="29850"/>
                </a:lnTo>
                <a:lnTo>
                  <a:pt x="139567" y="29689"/>
                </a:lnTo>
                <a:close/>
                <a:moveTo>
                  <a:pt x="62926" y="30657"/>
                </a:moveTo>
                <a:lnTo>
                  <a:pt x="62765" y="30818"/>
                </a:lnTo>
                <a:lnTo>
                  <a:pt x="62604" y="30657"/>
                </a:lnTo>
                <a:close/>
                <a:moveTo>
                  <a:pt x="81482" y="30334"/>
                </a:moveTo>
                <a:lnTo>
                  <a:pt x="81643" y="30496"/>
                </a:lnTo>
                <a:lnTo>
                  <a:pt x="81643" y="30657"/>
                </a:lnTo>
                <a:lnTo>
                  <a:pt x="81320" y="30980"/>
                </a:lnTo>
                <a:lnTo>
                  <a:pt x="81320" y="30818"/>
                </a:lnTo>
                <a:lnTo>
                  <a:pt x="81320" y="30657"/>
                </a:lnTo>
                <a:lnTo>
                  <a:pt x="81482" y="30334"/>
                </a:lnTo>
                <a:close/>
                <a:moveTo>
                  <a:pt x="95358" y="30980"/>
                </a:moveTo>
                <a:lnTo>
                  <a:pt x="95680" y="31141"/>
                </a:lnTo>
                <a:lnTo>
                  <a:pt x="96003" y="31141"/>
                </a:lnTo>
                <a:lnTo>
                  <a:pt x="95519" y="31302"/>
                </a:lnTo>
                <a:lnTo>
                  <a:pt x="95358" y="31141"/>
                </a:lnTo>
                <a:lnTo>
                  <a:pt x="95358" y="30980"/>
                </a:lnTo>
                <a:close/>
                <a:moveTo>
                  <a:pt x="67444" y="31141"/>
                </a:moveTo>
                <a:lnTo>
                  <a:pt x="69058" y="31302"/>
                </a:lnTo>
                <a:lnTo>
                  <a:pt x="68735" y="31786"/>
                </a:lnTo>
                <a:lnTo>
                  <a:pt x="68251" y="31948"/>
                </a:lnTo>
                <a:lnTo>
                  <a:pt x="67928" y="31786"/>
                </a:lnTo>
                <a:lnTo>
                  <a:pt x="67444" y="31141"/>
                </a:lnTo>
                <a:close/>
                <a:moveTo>
                  <a:pt x="99875" y="31625"/>
                </a:moveTo>
                <a:lnTo>
                  <a:pt x="99875" y="31786"/>
                </a:lnTo>
                <a:lnTo>
                  <a:pt x="99875" y="31948"/>
                </a:lnTo>
                <a:lnTo>
                  <a:pt x="99714" y="31948"/>
                </a:lnTo>
                <a:lnTo>
                  <a:pt x="99714" y="31625"/>
                </a:lnTo>
                <a:close/>
                <a:moveTo>
                  <a:pt x="107136" y="31464"/>
                </a:moveTo>
                <a:lnTo>
                  <a:pt x="107136" y="31786"/>
                </a:lnTo>
                <a:lnTo>
                  <a:pt x="106975" y="31948"/>
                </a:lnTo>
                <a:lnTo>
                  <a:pt x="106491" y="31786"/>
                </a:lnTo>
                <a:lnTo>
                  <a:pt x="106491" y="31464"/>
                </a:lnTo>
                <a:close/>
                <a:moveTo>
                  <a:pt x="107459" y="31302"/>
                </a:moveTo>
                <a:lnTo>
                  <a:pt x="107782" y="31625"/>
                </a:lnTo>
                <a:lnTo>
                  <a:pt x="107782" y="31948"/>
                </a:lnTo>
                <a:lnTo>
                  <a:pt x="107620" y="31948"/>
                </a:lnTo>
                <a:lnTo>
                  <a:pt x="107298" y="31625"/>
                </a:lnTo>
                <a:lnTo>
                  <a:pt x="107459" y="31464"/>
                </a:lnTo>
                <a:lnTo>
                  <a:pt x="107459" y="31302"/>
                </a:lnTo>
                <a:close/>
                <a:moveTo>
                  <a:pt x="130371" y="31948"/>
                </a:moveTo>
                <a:lnTo>
                  <a:pt x="130371" y="32270"/>
                </a:lnTo>
                <a:lnTo>
                  <a:pt x="130209" y="32109"/>
                </a:lnTo>
                <a:lnTo>
                  <a:pt x="130209" y="31948"/>
                </a:lnTo>
                <a:close/>
                <a:moveTo>
                  <a:pt x="76803" y="31625"/>
                </a:moveTo>
                <a:lnTo>
                  <a:pt x="77125" y="32270"/>
                </a:lnTo>
                <a:lnTo>
                  <a:pt x="76964" y="32593"/>
                </a:lnTo>
                <a:lnTo>
                  <a:pt x="76318" y="32593"/>
                </a:lnTo>
                <a:lnTo>
                  <a:pt x="76318" y="32432"/>
                </a:lnTo>
                <a:lnTo>
                  <a:pt x="76803" y="32270"/>
                </a:lnTo>
                <a:lnTo>
                  <a:pt x="76641" y="31786"/>
                </a:lnTo>
                <a:lnTo>
                  <a:pt x="76641" y="31625"/>
                </a:lnTo>
                <a:close/>
                <a:moveTo>
                  <a:pt x="111331" y="31948"/>
                </a:moveTo>
                <a:lnTo>
                  <a:pt x="111493" y="32109"/>
                </a:lnTo>
                <a:lnTo>
                  <a:pt x="111493" y="32270"/>
                </a:lnTo>
                <a:lnTo>
                  <a:pt x="111170" y="32593"/>
                </a:lnTo>
                <a:lnTo>
                  <a:pt x="111331" y="31948"/>
                </a:lnTo>
                <a:close/>
                <a:moveTo>
                  <a:pt x="130855" y="32109"/>
                </a:moveTo>
                <a:lnTo>
                  <a:pt x="131016" y="32432"/>
                </a:lnTo>
                <a:lnTo>
                  <a:pt x="130855" y="32754"/>
                </a:lnTo>
                <a:lnTo>
                  <a:pt x="130693" y="32593"/>
                </a:lnTo>
                <a:lnTo>
                  <a:pt x="130693" y="32109"/>
                </a:lnTo>
                <a:close/>
                <a:moveTo>
                  <a:pt x="66476" y="32593"/>
                </a:moveTo>
                <a:lnTo>
                  <a:pt x="66476" y="32754"/>
                </a:lnTo>
                <a:lnTo>
                  <a:pt x="66315" y="32916"/>
                </a:lnTo>
                <a:lnTo>
                  <a:pt x="66153" y="33077"/>
                </a:lnTo>
                <a:lnTo>
                  <a:pt x="66153" y="32916"/>
                </a:lnTo>
                <a:lnTo>
                  <a:pt x="66315" y="32593"/>
                </a:lnTo>
                <a:close/>
                <a:moveTo>
                  <a:pt x="68896" y="32593"/>
                </a:moveTo>
                <a:lnTo>
                  <a:pt x="69219" y="32754"/>
                </a:lnTo>
                <a:lnTo>
                  <a:pt x="69219" y="33077"/>
                </a:lnTo>
                <a:lnTo>
                  <a:pt x="69058" y="33077"/>
                </a:lnTo>
                <a:lnTo>
                  <a:pt x="68735" y="32754"/>
                </a:lnTo>
                <a:lnTo>
                  <a:pt x="68735" y="32593"/>
                </a:lnTo>
                <a:close/>
                <a:moveTo>
                  <a:pt x="70833" y="30980"/>
                </a:moveTo>
                <a:lnTo>
                  <a:pt x="70994" y="31302"/>
                </a:lnTo>
                <a:lnTo>
                  <a:pt x="70994" y="31786"/>
                </a:lnTo>
                <a:lnTo>
                  <a:pt x="71317" y="31948"/>
                </a:lnTo>
                <a:lnTo>
                  <a:pt x="71639" y="32109"/>
                </a:lnTo>
                <a:lnTo>
                  <a:pt x="70994" y="33077"/>
                </a:lnTo>
                <a:lnTo>
                  <a:pt x="70833" y="33077"/>
                </a:lnTo>
                <a:lnTo>
                  <a:pt x="70833" y="32916"/>
                </a:lnTo>
                <a:lnTo>
                  <a:pt x="70671" y="32109"/>
                </a:lnTo>
                <a:lnTo>
                  <a:pt x="70510" y="30980"/>
                </a:lnTo>
                <a:close/>
                <a:moveTo>
                  <a:pt x="129725" y="32593"/>
                </a:moveTo>
                <a:lnTo>
                  <a:pt x="129725" y="32754"/>
                </a:lnTo>
                <a:lnTo>
                  <a:pt x="129725" y="33077"/>
                </a:lnTo>
                <a:lnTo>
                  <a:pt x="129564" y="32916"/>
                </a:lnTo>
                <a:lnTo>
                  <a:pt x="129402" y="32754"/>
                </a:lnTo>
                <a:lnTo>
                  <a:pt x="129564" y="32593"/>
                </a:lnTo>
                <a:close/>
                <a:moveTo>
                  <a:pt x="148280" y="31625"/>
                </a:moveTo>
                <a:lnTo>
                  <a:pt x="148603" y="31948"/>
                </a:lnTo>
                <a:lnTo>
                  <a:pt x="149087" y="32754"/>
                </a:lnTo>
                <a:lnTo>
                  <a:pt x="148764" y="33077"/>
                </a:lnTo>
                <a:lnTo>
                  <a:pt x="148442" y="32916"/>
                </a:lnTo>
                <a:lnTo>
                  <a:pt x="147796" y="32754"/>
                </a:lnTo>
                <a:lnTo>
                  <a:pt x="148119" y="31786"/>
                </a:lnTo>
                <a:lnTo>
                  <a:pt x="148280" y="31625"/>
                </a:lnTo>
                <a:close/>
                <a:moveTo>
                  <a:pt x="79384" y="32432"/>
                </a:moveTo>
                <a:lnTo>
                  <a:pt x="79384" y="33239"/>
                </a:lnTo>
                <a:lnTo>
                  <a:pt x="79223" y="33077"/>
                </a:lnTo>
                <a:lnTo>
                  <a:pt x="79223" y="32754"/>
                </a:lnTo>
                <a:lnTo>
                  <a:pt x="79223" y="32432"/>
                </a:lnTo>
                <a:close/>
                <a:moveTo>
                  <a:pt x="131661" y="32432"/>
                </a:moveTo>
                <a:lnTo>
                  <a:pt x="131823" y="32593"/>
                </a:lnTo>
                <a:lnTo>
                  <a:pt x="131823" y="32916"/>
                </a:lnTo>
                <a:lnTo>
                  <a:pt x="131661" y="33239"/>
                </a:lnTo>
                <a:lnTo>
                  <a:pt x="131339" y="33400"/>
                </a:lnTo>
                <a:lnTo>
                  <a:pt x="131661" y="32432"/>
                </a:lnTo>
                <a:close/>
                <a:moveTo>
                  <a:pt x="81804" y="31948"/>
                </a:moveTo>
                <a:lnTo>
                  <a:pt x="81966" y="32916"/>
                </a:lnTo>
                <a:lnTo>
                  <a:pt x="82288" y="33400"/>
                </a:lnTo>
                <a:lnTo>
                  <a:pt x="82127" y="33561"/>
                </a:lnTo>
                <a:lnTo>
                  <a:pt x="82127" y="33400"/>
                </a:lnTo>
                <a:lnTo>
                  <a:pt x="81966" y="32916"/>
                </a:lnTo>
                <a:lnTo>
                  <a:pt x="81804" y="32270"/>
                </a:lnTo>
                <a:lnTo>
                  <a:pt x="81643" y="32109"/>
                </a:lnTo>
                <a:lnTo>
                  <a:pt x="81804" y="31948"/>
                </a:lnTo>
                <a:close/>
                <a:moveTo>
                  <a:pt x="83902" y="32270"/>
                </a:moveTo>
                <a:lnTo>
                  <a:pt x="83902" y="33561"/>
                </a:lnTo>
                <a:lnTo>
                  <a:pt x="83741" y="33400"/>
                </a:lnTo>
                <a:lnTo>
                  <a:pt x="83741" y="32916"/>
                </a:lnTo>
                <a:lnTo>
                  <a:pt x="83741" y="32432"/>
                </a:lnTo>
                <a:lnTo>
                  <a:pt x="83741" y="32270"/>
                </a:lnTo>
                <a:close/>
                <a:moveTo>
                  <a:pt x="95196" y="32593"/>
                </a:moveTo>
                <a:lnTo>
                  <a:pt x="95358" y="32754"/>
                </a:lnTo>
                <a:lnTo>
                  <a:pt x="95035" y="33239"/>
                </a:lnTo>
                <a:lnTo>
                  <a:pt x="95035" y="33561"/>
                </a:lnTo>
                <a:lnTo>
                  <a:pt x="94874" y="33400"/>
                </a:lnTo>
                <a:lnTo>
                  <a:pt x="95035" y="32916"/>
                </a:lnTo>
                <a:lnTo>
                  <a:pt x="95196" y="32593"/>
                </a:lnTo>
                <a:close/>
                <a:moveTo>
                  <a:pt x="84547" y="32916"/>
                </a:moveTo>
                <a:lnTo>
                  <a:pt x="84870" y="33077"/>
                </a:lnTo>
                <a:lnTo>
                  <a:pt x="85354" y="33723"/>
                </a:lnTo>
                <a:lnTo>
                  <a:pt x="84386" y="33723"/>
                </a:lnTo>
                <a:lnTo>
                  <a:pt x="84386" y="33077"/>
                </a:lnTo>
                <a:lnTo>
                  <a:pt x="84547" y="32916"/>
                </a:lnTo>
                <a:close/>
                <a:moveTo>
                  <a:pt x="32915" y="33561"/>
                </a:moveTo>
                <a:lnTo>
                  <a:pt x="32915" y="33723"/>
                </a:lnTo>
                <a:lnTo>
                  <a:pt x="32593" y="33884"/>
                </a:lnTo>
                <a:lnTo>
                  <a:pt x="32431" y="33723"/>
                </a:lnTo>
                <a:lnTo>
                  <a:pt x="32593" y="33561"/>
                </a:lnTo>
                <a:close/>
                <a:moveTo>
                  <a:pt x="65347" y="31786"/>
                </a:moveTo>
                <a:lnTo>
                  <a:pt x="65185" y="34045"/>
                </a:lnTo>
                <a:lnTo>
                  <a:pt x="64701" y="33239"/>
                </a:lnTo>
                <a:lnTo>
                  <a:pt x="64540" y="32593"/>
                </a:lnTo>
                <a:lnTo>
                  <a:pt x="64540" y="32432"/>
                </a:lnTo>
                <a:lnTo>
                  <a:pt x="64701" y="32270"/>
                </a:lnTo>
                <a:lnTo>
                  <a:pt x="65347" y="31786"/>
                </a:lnTo>
                <a:close/>
                <a:moveTo>
                  <a:pt x="148926" y="33561"/>
                </a:moveTo>
                <a:lnTo>
                  <a:pt x="148926" y="33723"/>
                </a:lnTo>
                <a:lnTo>
                  <a:pt x="148926" y="33884"/>
                </a:lnTo>
                <a:lnTo>
                  <a:pt x="148603" y="34045"/>
                </a:lnTo>
                <a:lnTo>
                  <a:pt x="148442" y="33884"/>
                </a:lnTo>
                <a:lnTo>
                  <a:pt x="148603" y="33723"/>
                </a:lnTo>
                <a:lnTo>
                  <a:pt x="148926" y="33561"/>
                </a:lnTo>
                <a:close/>
                <a:moveTo>
                  <a:pt x="147635" y="33239"/>
                </a:moveTo>
                <a:lnTo>
                  <a:pt x="147796" y="33884"/>
                </a:lnTo>
                <a:lnTo>
                  <a:pt x="147796" y="34207"/>
                </a:lnTo>
                <a:lnTo>
                  <a:pt x="147635" y="34368"/>
                </a:lnTo>
                <a:lnTo>
                  <a:pt x="147474" y="33723"/>
                </a:lnTo>
                <a:lnTo>
                  <a:pt x="147474" y="33400"/>
                </a:lnTo>
                <a:lnTo>
                  <a:pt x="147474" y="33239"/>
                </a:lnTo>
                <a:close/>
                <a:moveTo>
                  <a:pt x="17103" y="34368"/>
                </a:moveTo>
                <a:lnTo>
                  <a:pt x="17265" y="34691"/>
                </a:lnTo>
                <a:lnTo>
                  <a:pt x="17103" y="34691"/>
                </a:lnTo>
                <a:lnTo>
                  <a:pt x="16942" y="34368"/>
                </a:lnTo>
                <a:close/>
                <a:moveTo>
                  <a:pt x="69058" y="34045"/>
                </a:moveTo>
                <a:lnTo>
                  <a:pt x="69219" y="34207"/>
                </a:lnTo>
                <a:lnTo>
                  <a:pt x="68896" y="34691"/>
                </a:lnTo>
                <a:lnTo>
                  <a:pt x="68735" y="34368"/>
                </a:lnTo>
                <a:lnTo>
                  <a:pt x="68896" y="34207"/>
                </a:lnTo>
                <a:lnTo>
                  <a:pt x="69058" y="34045"/>
                </a:lnTo>
                <a:close/>
                <a:moveTo>
                  <a:pt x="138115" y="33723"/>
                </a:moveTo>
                <a:lnTo>
                  <a:pt x="138761" y="34045"/>
                </a:lnTo>
                <a:lnTo>
                  <a:pt x="137793" y="34691"/>
                </a:lnTo>
                <a:lnTo>
                  <a:pt x="137793" y="34207"/>
                </a:lnTo>
                <a:lnTo>
                  <a:pt x="137954" y="33884"/>
                </a:lnTo>
                <a:lnTo>
                  <a:pt x="138115" y="33723"/>
                </a:lnTo>
                <a:close/>
                <a:moveTo>
                  <a:pt x="75834" y="33723"/>
                </a:moveTo>
                <a:lnTo>
                  <a:pt x="76318" y="34852"/>
                </a:lnTo>
                <a:lnTo>
                  <a:pt x="75996" y="34852"/>
                </a:lnTo>
                <a:lnTo>
                  <a:pt x="75834" y="34691"/>
                </a:lnTo>
                <a:lnTo>
                  <a:pt x="75834" y="34368"/>
                </a:lnTo>
                <a:lnTo>
                  <a:pt x="75834" y="33723"/>
                </a:lnTo>
                <a:close/>
                <a:moveTo>
                  <a:pt x="137309" y="33239"/>
                </a:moveTo>
                <a:lnTo>
                  <a:pt x="137631" y="33400"/>
                </a:lnTo>
                <a:lnTo>
                  <a:pt x="137470" y="33884"/>
                </a:lnTo>
                <a:lnTo>
                  <a:pt x="136986" y="34529"/>
                </a:lnTo>
                <a:lnTo>
                  <a:pt x="136825" y="34691"/>
                </a:lnTo>
                <a:lnTo>
                  <a:pt x="136663" y="34852"/>
                </a:lnTo>
                <a:lnTo>
                  <a:pt x="136340" y="34852"/>
                </a:lnTo>
                <a:lnTo>
                  <a:pt x="136179" y="34691"/>
                </a:lnTo>
                <a:lnTo>
                  <a:pt x="136502" y="34529"/>
                </a:lnTo>
                <a:lnTo>
                  <a:pt x="136663" y="34207"/>
                </a:lnTo>
                <a:lnTo>
                  <a:pt x="136825" y="33723"/>
                </a:lnTo>
                <a:lnTo>
                  <a:pt x="136825" y="33400"/>
                </a:lnTo>
                <a:lnTo>
                  <a:pt x="136986" y="33239"/>
                </a:lnTo>
                <a:close/>
                <a:moveTo>
                  <a:pt x="65024" y="34045"/>
                </a:moveTo>
                <a:lnTo>
                  <a:pt x="65508" y="34207"/>
                </a:lnTo>
                <a:lnTo>
                  <a:pt x="65347" y="34529"/>
                </a:lnTo>
                <a:lnTo>
                  <a:pt x="65024" y="34691"/>
                </a:lnTo>
                <a:lnTo>
                  <a:pt x="64217" y="35013"/>
                </a:lnTo>
                <a:lnTo>
                  <a:pt x="64217" y="35013"/>
                </a:lnTo>
                <a:lnTo>
                  <a:pt x="64540" y="34368"/>
                </a:lnTo>
                <a:lnTo>
                  <a:pt x="64701" y="34045"/>
                </a:lnTo>
                <a:close/>
                <a:moveTo>
                  <a:pt x="25977" y="34691"/>
                </a:moveTo>
                <a:lnTo>
                  <a:pt x="26461" y="34852"/>
                </a:lnTo>
                <a:lnTo>
                  <a:pt x="26461" y="35013"/>
                </a:lnTo>
                <a:lnTo>
                  <a:pt x="26139" y="35013"/>
                </a:lnTo>
                <a:lnTo>
                  <a:pt x="25977" y="34852"/>
                </a:lnTo>
                <a:lnTo>
                  <a:pt x="25977" y="34691"/>
                </a:lnTo>
                <a:close/>
                <a:moveTo>
                  <a:pt x="34529" y="34691"/>
                </a:moveTo>
                <a:lnTo>
                  <a:pt x="34529" y="34852"/>
                </a:lnTo>
                <a:lnTo>
                  <a:pt x="34206" y="35013"/>
                </a:lnTo>
                <a:lnTo>
                  <a:pt x="34045" y="35013"/>
                </a:lnTo>
                <a:lnTo>
                  <a:pt x="34045" y="34691"/>
                </a:lnTo>
                <a:close/>
                <a:moveTo>
                  <a:pt x="66637" y="34045"/>
                </a:moveTo>
                <a:lnTo>
                  <a:pt x="67122" y="34207"/>
                </a:lnTo>
                <a:lnTo>
                  <a:pt x="66799" y="35013"/>
                </a:lnTo>
                <a:lnTo>
                  <a:pt x="66476" y="34207"/>
                </a:lnTo>
                <a:lnTo>
                  <a:pt x="66476" y="34045"/>
                </a:lnTo>
                <a:close/>
                <a:moveTo>
                  <a:pt x="72607" y="35013"/>
                </a:moveTo>
                <a:lnTo>
                  <a:pt x="72607" y="35013"/>
                </a:lnTo>
                <a:lnTo>
                  <a:pt x="72607" y="35013"/>
                </a:lnTo>
                <a:close/>
                <a:moveTo>
                  <a:pt x="29688" y="35336"/>
                </a:moveTo>
                <a:lnTo>
                  <a:pt x="29688" y="35497"/>
                </a:lnTo>
                <a:lnTo>
                  <a:pt x="29366" y="35659"/>
                </a:lnTo>
                <a:lnTo>
                  <a:pt x="29366" y="35497"/>
                </a:lnTo>
                <a:lnTo>
                  <a:pt x="29366" y="35336"/>
                </a:lnTo>
                <a:close/>
                <a:moveTo>
                  <a:pt x="134404" y="35013"/>
                </a:moveTo>
                <a:lnTo>
                  <a:pt x="134404" y="35497"/>
                </a:lnTo>
                <a:lnTo>
                  <a:pt x="134082" y="35659"/>
                </a:lnTo>
                <a:lnTo>
                  <a:pt x="133759" y="35497"/>
                </a:lnTo>
                <a:lnTo>
                  <a:pt x="133436" y="35175"/>
                </a:lnTo>
                <a:lnTo>
                  <a:pt x="133598" y="35013"/>
                </a:lnTo>
                <a:close/>
                <a:moveTo>
                  <a:pt x="32915" y="34852"/>
                </a:moveTo>
                <a:lnTo>
                  <a:pt x="33238" y="35175"/>
                </a:lnTo>
                <a:lnTo>
                  <a:pt x="33077" y="35659"/>
                </a:lnTo>
                <a:lnTo>
                  <a:pt x="32915" y="35820"/>
                </a:lnTo>
                <a:lnTo>
                  <a:pt x="32754" y="35659"/>
                </a:lnTo>
                <a:lnTo>
                  <a:pt x="32754" y="35175"/>
                </a:lnTo>
                <a:lnTo>
                  <a:pt x="32754" y="34852"/>
                </a:lnTo>
                <a:close/>
                <a:moveTo>
                  <a:pt x="25977" y="35336"/>
                </a:moveTo>
                <a:lnTo>
                  <a:pt x="26300" y="35981"/>
                </a:lnTo>
                <a:lnTo>
                  <a:pt x="25332" y="35659"/>
                </a:lnTo>
                <a:lnTo>
                  <a:pt x="25655" y="35336"/>
                </a:lnTo>
                <a:close/>
                <a:moveTo>
                  <a:pt x="33722" y="34852"/>
                </a:moveTo>
                <a:lnTo>
                  <a:pt x="33884" y="35336"/>
                </a:lnTo>
                <a:lnTo>
                  <a:pt x="34045" y="35981"/>
                </a:lnTo>
                <a:lnTo>
                  <a:pt x="33884" y="36143"/>
                </a:lnTo>
                <a:lnTo>
                  <a:pt x="33884" y="35981"/>
                </a:lnTo>
                <a:lnTo>
                  <a:pt x="33722" y="35659"/>
                </a:lnTo>
                <a:lnTo>
                  <a:pt x="33561" y="34852"/>
                </a:lnTo>
                <a:close/>
                <a:moveTo>
                  <a:pt x="63895" y="34691"/>
                </a:moveTo>
                <a:lnTo>
                  <a:pt x="63895" y="35497"/>
                </a:lnTo>
                <a:lnTo>
                  <a:pt x="63895" y="35820"/>
                </a:lnTo>
                <a:lnTo>
                  <a:pt x="63733" y="36143"/>
                </a:lnTo>
                <a:lnTo>
                  <a:pt x="63733" y="35175"/>
                </a:lnTo>
                <a:lnTo>
                  <a:pt x="63733" y="34691"/>
                </a:lnTo>
                <a:close/>
                <a:moveTo>
                  <a:pt x="42112" y="35497"/>
                </a:moveTo>
                <a:lnTo>
                  <a:pt x="42435" y="35659"/>
                </a:lnTo>
                <a:lnTo>
                  <a:pt x="41790" y="36304"/>
                </a:lnTo>
                <a:lnTo>
                  <a:pt x="41790" y="36304"/>
                </a:lnTo>
                <a:lnTo>
                  <a:pt x="41951" y="35497"/>
                </a:lnTo>
                <a:close/>
                <a:moveTo>
                  <a:pt x="44855" y="35175"/>
                </a:moveTo>
                <a:lnTo>
                  <a:pt x="45017" y="35497"/>
                </a:lnTo>
                <a:lnTo>
                  <a:pt x="45178" y="35659"/>
                </a:lnTo>
                <a:lnTo>
                  <a:pt x="45017" y="36465"/>
                </a:lnTo>
                <a:lnTo>
                  <a:pt x="44855" y="35175"/>
                </a:lnTo>
                <a:close/>
                <a:moveTo>
                  <a:pt x="138115" y="35659"/>
                </a:moveTo>
                <a:lnTo>
                  <a:pt x="138277" y="35820"/>
                </a:lnTo>
                <a:lnTo>
                  <a:pt x="138115" y="36465"/>
                </a:lnTo>
                <a:lnTo>
                  <a:pt x="137631" y="35659"/>
                </a:lnTo>
                <a:close/>
                <a:moveTo>
                  <a:pt x="147796" y="34852"/>
                </a:moveTo>
                <a:lnTo>
                  <a:pt x="147796" y="35336"/>
                </a:lnTo>
                <a:lnTo>
                  <a:pt x="147635" y="35820"/>
                </a:lnTo>
                <a:lnTo>
                  <a:pt x="147312" y="36143"/>
                </a:lnTo>
                <a:lnTo>
                  <a:pt x="146990" y="36627"/>
                </a:lnTo>
                <a:lnTo>
                  <a:pt x="146990" y="36304"/>
                </a:lnTo>
                <a:lnTo>
                  <a:pt x="146667" y="35981"/>
                </a:lnTo>
                <a:lnTo>
                  <a:pt x="146183" y="35820"/>
                </a:lnTo>
                <a:lnTo>
                  <a:pt x="146021" y="35659"/>
                </a:lnTo>
                <a:lnTo>
                  <a:pt x="146183" y="35659"/>
                </a:lnTo>
                <a:lnTo>
                  <a:pt x="147796" y="34852"/>
                </a:lnTo>
                <a:close/>
                <a:moveTo>
                  <a:pt x="148442" y="35497"/>
                </a:moveTo>
                <a:lnTo>
                  <a:pt x="148764" y="36143"/>
                </a:lnTo>
                <a:lnTo>
                  <a:pt x="147796" y="36627"/>
                </a:lnTo>
                <a:lnTo>
                  <a:pt x="148280" y="35659"/>
                </a:lnTo>
                <a:lnTo>
                  <a:pt x="148442" y="35497"/>
                </a:lnTo>
                <a:close/>
                <a:moveTo>
                  <a:pt x="24041" y="36143"/>
                </a:moveTo>
                <a:lnTo>
                  <a:pt x="24041" y="36465"/>
                </a:lnTo>
                <a:lnTo>
                  <a:pt x="24041" y="36788"/>
                </a:lnTo>
                <a:lnTo>
                  <a:pt x="23880" y="36788"/>
                </a:lnTo>
                <a:lnTo>
                  <a:pt x="23880" y="36143"/>
                </a:lnTo>
                <a:close/>
                <a:moveTo>
                  <a:pt x="36626" y="36304"/>
                </a:moveTo>
                <a:lnTo>
                  <a:pt x="36788" y="36465"/>
                </a:lnTo>
                <a:lnTo>
                  <a:pt x="36465" y="36788"/>
                </a:lnTo>
                <a:lnTo>
                  <a:pt x="36465" y="36627"/>
                </a:lnTo>
                <a:lnTo>
                  <a:pt x="36465" y="36304"/>
                </a:lnTo>
                <a:close/>
                <a:moveTo>
                  <a:pt x="22105" y="36143"/>
                </a:moveTo>
                <a:lnTo>
                  <a:pt x="22428" y="36465"/>
                </a:lnTo>
                <a:lnTo>
                  <a:pt x="22266" y="36788"/>
                </a:lnTo>
                <a:lnTo>
                  <a:pt x="22266" y="37111"/>
                </a:lnTo>
                <a:lnTo>
                  <a:pt x="22589" y="37272"/>
                </a:lnTo>
                <a:lnTo>
                  <a:pt x="22912" y="37434"/>
                </a:lnTo>
                <a:lnTo>
                  <a:pt x="22589" y="37756"/>
                </a:lnTo>
                <a:lnTo>
                  <a:pt x="22428" y="37756"/>
                </a:lnTo>
                <a:lnTo>
                  <a:pt x="22105" y="37434"/>
                </a:lnTo>
                <a:lnTo>
                  <a:pt x="21944" y="36950"/>
                </a:lnTo>
                <a:lnTo>
                  <a:pt x="21782" y="36465"/>
                </a:lnTo>
                <a:lnTo>
                  <a:pt x="21782" y="36143"/>
                </a:lnTo>
                <a:close/>
                <a:moveTo>
                  <a:pt x="23396" y="37111"/>
                </a:moveTo>
                <a:lnTo>
                  <a:pt x="23557" y="37272"/>
                </a:lnTo>
                <a:lnTo>
                  <a:pt x="23557" y="37756"/>
                </a:lnTo>
                <a:lnTo>
                  <a:pt x="23396" y="37756"/>
                </a:lnTo>
                <a:lnTo>
                  <a:pt x="23234" y="37595"/>
                </a:lnTo>
                <a:lnTo>
                  <a:pt x="23396" y="37111"/>
                </a:lnTo>
                <a:close/>
                <a:moveTo>
                  <a:pt x="24848" y="36465"/>
                </a:moveTo>
                <a:lnTo>
                  <a:pt x="25009" y="37111"/>
                </a:lnTo>
                <a:lnTo>
                  <a:pt x="25009" y="37595"/>
                </a:lnTo>
                <a:lnTo>
                  <a:pt x="24848" y="37756"/>
                </a:lnTo>
                <a:lnTo>
                  <a:pt x="24525" y="37756"/>
                </a:lnTo>
                <a:lnTo>
                  <a:pt x="24364" y="36950"/>
                </a:lnTo>
                <a:lnTo>
                  <a:pt x="24525" y="36627"/>
                </a:lnTo>
                <a:lnTo>
                  <a:pt x="24848" y="36465"/>
                </a:lnTo>
                <a:close/>
                <a:moveTo>
                  <a:pt x="25977" y="36465"/>
                </a:moveTo>
                <a:lnTo>
                  <a:pt x="26139" y="36950"/>
                </a:lnTo>
                <a:lnTo>
                  <a:pt x="25977" y="37434"/>
                </a:lnTo>
                <a:lnTo>
                  <a:pt x="25655" y="37756"/>
                </a:lnTo>
                <a:lnTo>
                  <a:pt x="25171" y="37918"/>
                </a:lnTo>
                <a:lnTo>
                  <a:pt x="25332" y="37434"/>
                </a:lnTo>
                <a:lnTo>
                  <a:pt x="25493" y="37111"/>
                </a:lnTo>
                <a:lnTo>
                  <a:pt x="25816" y="36788"/>
                </a:lnTo>
                <a:lnTo>
                  <a:pt x="25977" y="36465"/>
                </a:lnTo>
                <a:close/>
                <a:moveTo>
                  <a:pt x="20330" y="35336"/>
                </a:moveTo>
                <a:lnTo>
                  <a:pt x="20653" y="35497"/>
                </a:lnTo>
                <a:lnTo>
                  <a:pt x="20814" y="35981"/>
                </a:lnTo>
                <a:lnTo>
                  <a:pt x="20814" y="36465"/>
                </a:lnTo>
                <a:lnTo>
                  <a:pt x="20814" y="36950"/>
                </a:lnTo>
                <a:lnTo>
                  <a:pt x="20653" y="37918"/>
                </a:lnTo>
                <a:lnTo>
                  <a:pt x="20330" y="38240"/>
                </a:lnTo>
                <a:lnTo>
                  <a:pt x="20169" y="38402"/>
                </a:lnTo>
                <a:lnTo>
                  <a:pt x="20007" y="37918"/>
                </a:lnTo>
                <a:lnTo>
                  <a:pt x="20007" y="37595"/>
                </a:lnTo>
                <a:lnTo>
                  <a:pt x="20169" y="36950"/>
                </a:lnTo>
                <a:lnTo>
                  <a:pt x="20492" y="36304"/>
                </a:lnTo>
                <a:lnTo>
                  <a:pt x="20492" y="35820"/>
                </a:lnTo>
                <a:lnTo>
                  <a:pt x="20330" y="35336"/>
                </a:lnTo>
                <a:close/>
                <a:moveTo>
                  <a:pt x="24203" y="38240"/>
                </a:moveTo>
                <a:lnTo>
                  <a:pt x="24364" y="38402"/>
                </a:lnTo>
                <a:lnTo>
                  <a:pt x="24364" y="38563"/>
                </a:lnTo>
                <a:lnTo>
                  <a:pt x="24041" y="38724"/>
                </a:lnTo>
                <a:lnTo>
                  <a:pt x="24041" y="38563"/>
                </a:lnTo>
                <a:lnTo>
                  <a:pt x="23880" y="38402"/>
                </a:lnTo>
                <a:lnTo>
                  <a:pt x="24203" y="38240"/>
                </a:lnTo>
                <a:close/>
                <a:moveTo>
                  <a:pt x="21298" y="38240"/>
                </a:moveTo>
                <a:lnTo>
                  <a:pt x="22589" y="38563"/>
                </a:lnTo>
                <a:lnTo>
                  <a:pt x="22105" y="38724"/>
                </a:lnTo>
                <a:lnTo>
                  <a:pt x="21782" y="38886"/>
                </a:lnTo>
                <a:lnTo>
                  <a:pt x="21621" y="38563"/>
                </a:lnTo>
                <a:lnTo>
                  <a:pt x="21298" y="38240"/>
                </a:lnTo>
                <a:close/>
                <a:moveTo>
                  <a:pt x="142633" y="38079"/>
                </a:moveTo>
                <a:lnTo>
                  <a:pt x="142794" y="38240"/>
                </a:lnTo>
                <a:lnTo>
                  <a:pt x="142472" y="38724"/>
                </a:lnTo>
                <a:lnTo>
                  <a:pt x="142310" y="39047"/>
                </a:lnTo>
                <a:lnTo>
                  <a:pt x="142310" y="39208"/>
                </a:lnTo>
                <a:lnTo>
                  <a:pt x="142149" y="39047"/>
                </a:lnTo>
                <a:lnTo>
                  <a:pt x="142472" y="38402"/>
                </a:lnTo>
                <a:lnTo>
                  <a:pt x="142472" y="38079"/>
                </a:lnTo>
                <a:close/>
                <a:moveTo>
                  <a:pt x="15812" y="37272"/>
                </a:moveTo>
                <a:lnTo>
                  <a:pt x="15812" y="37918"/>
                </a:lnTo>
                <a:lnTo>
                  <a:pt x="15974" y="38240"/>
                </a:lnTo>
                <a:lnTo>
                  <a:pt x="16135" y="38402"/>
                </a:lnTo>
                <a:lnTo>
                  <a:pt x="16296" y="38402"/>
                </a:lnTo>
                <a:lnTo>
                  <a:pt x="16780" y="38563"/>
                </a:lnTo>
                <a:lnTo>
                  <a:pt x="16942" y="38886"/>
                </a:lnTo>
                <a:lnTo>
                  <a:pt x="17265" y="39208"/>
                </a:lnTo>
                <a:lnTo>
                  <a:pt x="16619" y="39208"/>
                </a:lnTo>
                <a:lnTo>
                  <a:pt x="16296" y="39370"/>
                </a:lnTo>
                <a:lnTo>
                  <a:pt x="15974" y="39370"/>
                </a:lnTo>
                <a:lnTo>
                  <a:pt x="15651" y="38724"/>
                </a:lnTo>
                <a:lnTo>
                  <a:pt x="15651" y="39370"/>
                </a:lnTo>
                <a:lnTo>
                  <a:pt x="15490" y="38886"/>
                </a:lnTo>
                <a:lnTo>
                  <a:pt x="15490" y="38079"/>
                </a:lnTo>
                <a:lnTo>
                  <a:pt x="15651" y="37595"/>
                </a:lnTo>
                <a:lnTo>
                  <a:pt x="15812" y="37272"/>
                </a:lnTo>
                <a:close/>
                <a:moveTo>
                  <a:pt x="19523" y="37756"/>
                </a:moveTo>
                <a:lnTo>
                  <a:pt x="19685" y="38079"/>
                </a:lnTo>
                <a:lnTo>
                  <a:pt x="19685" y="38402"/>
                </a:lnTo>
                <a:lnTo>
                  <a:pt x="19201" y="38402"/>
                </a:lnTo>
                <a:lnTo>
                  <a:pt x="19039" y="38724"/>
                </a:lnTo>
                <a:lnTo>
                  <a:pt x="19039" y="39047"/>
                </a:lnTo>
                <a:lnTo>
                  <a:pt x="19039" y="39370"/>
                </a:lnTo>
                <a:lnTo>
                  <a:pt x="19039" y="39531"/>
                </a:lnTo>
                <a:lnTo>
                  <a:pt x="18071" y="38240"/>
                </a:lnTo>
                <a:lnTo>
                  <a:pt x="18233" y="37918"/>
                </a:lnTo>
                <a:lnTo>
                  <a:pt x="18878" y="37756"/>
                </a:lnTo>
                <a:close/>
                <a:moveTo>
                  <a:pt x="14199" y="38079"/>
                </a:moveTo>
                <a:lnTo>
                  <a:pt x="14360" y="38240"/>
                </a:lnTo>
                <a:lnTo>
                  <a:pt x="14522" y="38402"/>
                </a:lnTo>
                <a:lnTo>
                  <a:pt x="14360" y="38886"/>
                </a:lnTo>
                <a:lnTo>
                  <a:pt x="14683" y="39047"/>
                </a:lnTo>
                <a:lnTo>
                  <a:pt x="14844" y="39047"/>
                </a:lnTo>
                <a:lnTo>
                  <a:pt x="15167" y="38563"/>
                </a:lnTo>
                <a:lnTo>
                  <a:pt x="15328" y="39531"/>
                </a:lnTo>
                <a:lnTo>
                  <a:pt x="15167" y="40015"/>
                </a:lnTo>
                <a:lnTo>
                  <a:pt x="14844" y="40015"/>
                </a:lnTo>
                <a:lnTo>
                  <a:pt x="14522" y="39692"/>
                </a:lnTo>
                <a:lnTo>
                  <a:pt x="14038" y="38886"/>
                </a:lnTo>
                <a:lnTo>
                  <a:pt x="14038" y="38724"/>
                </a:lnTo>
                <a:lnTo>
                  <a:pt x="14360" y="38886"/>
                </a:lnTo>
                <a:lnTo>
                  <a:pt x="14199" y="38079"/>
                </a:lnTo>
                <a:close/>
                <a:moveTo>
                  <a:pt x="61152" y="1"/>
                </a:moveTo>
                <a:lnTo>
                  <a:pt x="60668" y="162"/>
                </a:lnTo>
                <a:lnTo>
                  <a:pt x="60183" y="485"/>
                </a:lnTo>
                <a:lnTo>
                  <a:pt x="59377" y="162"/>
                </a:lnTo>
                <a:lnTo>
                  <a:pt x="58731" y="162"/>
                </a:lnTo>
                <a:lnTo>
                  <a:pt x="58247" y="324"/>
                </a:lnTo>
                <a:lnTo>
                  <a:pt x="58086" y="485"/>
                </a:lnTo>
                <a:lnTo>
                  <a:pt x="58086" y="646"/>
                </a:lnTo>
                <a:lnTo>
                  <a:pt x="58570" y="808"/>
                </a:lnTo>
                <a:lnTo>
                  <a:pt x="59215" y="808"/>
                </a:lnTo>
                <a:lnTo>
                  <a:pt x="60345" y="485"/>
                </a:lnTo>
                <a:lnTo>
                  <a:pt x="60668" y="646"/>
                </a:lnTo>
                <a:lnTo>
                  <a:pt x="60829" y="808"/>
                </a:lnTo>
                <a:lnTo>
                  <a:pt x="60506" y="969"/>
                </a:lnTo>
                <a:lnTo>
                  <a:pt x="60022" y="969"/>
                </a:lnTo>
                <a:lnTo>
                  <a:pt x="59861" y="1130"/>
                </a:lnTo>
                <a:lnTo>
                  <a:pt x="60022" y="1130"/>
                </a:lnTo>
                <a:lnTo>
                  <a:pt x="60022" y="1292"/>
                </a:lnTo>
                <a:lnTo>
                  <a:pt x="60829" y="1292"/>
                </a:lnTo>
                <a:lnTo>
                  <a:pt x="60506" y="1614"/>
                </a:lnTo>
                <a:lnTo>
                  <a:pt x="60183" y="1453"/>
                </a:lnTo>
                <a:lnTo>
                  <a:pt x="60022" y="1453"/>
                </a:lnTo>
                <a:lnTo>
                  <a:pt x="59861" y="1614"/>
                </a:lnTo>
                <a:lnTo>
                  <a:pt x="59538" y="1614"/>
                </a:lnTo>
                <a:lnTo>
                  <a:pt x="59377" y="1453"/>
                </a:lnTo>
                <a:lnTo>
                  <a:pt x="58731" y="1453"/>
                </a:lnTo>
                <a:lnTo>
                  <a:pt x="58893" y="1776"/>
                </a:lnTo>
                <a:lnTo>
                  <a:pt x="58731" y="1776"/>
                </a:lnTo>
                <a:lnTo>
                  <a:pt x="58731" y="1453"/>
                </a:lnTo>
                <a:lnTo>
                  <a:pt x="56795" y="1292"/>
                </a:lnTo>
                <a:lnTo>
                  <a:pt x="54536" y="1292"/>
                </a:lnTo>
                <a:lnTo>
                  <a:pt x="52761" y="1130"/>
                </a:lnTo>
                <a:lnTo>
                  <a:pt x="52761" y="1453"/>
                </a:lnTo>
                <a:lnTo>
                  <a:pt x="52439" y="1453"/>
                </a:lnTo>
                <a:lnTo>
                  <a:pt x="51793" y="1292"/>
                </a:lnTo>
                <a:lnTo>
                  <a:pt x="51632" y="1130"/>
                </a:lnTo>
                <a:lnTo>
                  <a:pt x="51632" y="969"/>
                </a:lnTo>
                <a:lnTo>
                  <a:pt x="51309" y="1292"/>
                </a:lnTo>
                <a:lnTo>
                  <a:pt x="50825" y="1614"/>
                </a:lnTo>
                <a:lnTo>
                  <a:pt x="50503" y="1776"/>
                </a:lnTo>
                <a:lnTo>
                  <a:pt x="50180" y="1776"/>
                </a:lnTo>
                <a:lnTo>
                  <a:pt x="50341" y="1453"/>
                </a:lnTo>
                <a:lnTo>
                  <a:pt x="50341" y="1292"/>
                </a:lnTo>
                <a:lnTo>
                  <a:pt x="50341" y="1130"/>
                </a:lnTo>
                <a:lnTo>
                  <a:pt x="50503" y="1130"/>
                </a:lnTo>
                <a:lnTo>
                  <a:pt x="49857" y="969"/>
                </a:lnTo>
                <a:lnTo>
                  <a:pt x="49857" y="1130"/>
                </a:lnTo>
                <a:lnTo>
                  <a:pt x="49857" y="1292"/>
                </a:lnTo>
                <a:lnTo>
                  <a:pt x="49857" y="1453"/>
                </a:lnTo>
                <a:lnTo>
                  <a:pt x="49696" y="1453"/>
                </a:lnTo>
                <a:lnTo>
                  <a:pt x="49212" y="1614"/>
                </a:lnTo>
                <a:lnTo>
                  <a:pt x="48889" y="1937"/>
                </a:lnTo>
                <a:lnTo>
                  <a:pt x="48889" y="1776"/>
                </a:lnTo>
                <a:lnTo>
                  <a:pt x="48566" y="1614"/>
                </a:lnTo>
                <a:lnTo>
                  <a:pt x="47921" y="1776"/>
                </a:lnTo>
                <a:lnTo>
                  <a:pt x="48244" y="1614"/>
                </a:lnTo>
                <a:lnTo>
                  <a:pt x="48244" y="1453"/>
                </a:lnTo>
                <a:lnTo>
                  <a:pt x="47921" y="1614"/>
                </a:lnTo>
                <a:lnTo>
                  <a:pt x="47598" y="1776"/>
                </a:lnTo>
                <a:lnTo>
                  <a:pt x="47760" y="1937"/>
                </a:lnTo>
                <a:lnTo>
                  <a:pt x="48082" y="2098"/>
                </a:lnTo>
                <a:lnTo>
                  <a:pt x="47598" y="2260"/>
                </a:lnTo>
                <a:lnTo>
                  <a:pt x="47276" y="2421"/>
                </a:lnTo>
                <a:lnTo>
                  <a:pt x="46953" y="2260"/>
                </a:lnTo>
                <a:lnTo>
                  <a:pt x="47276" y="1776"/>
                </a:lnTo>
                <a:lnTo>
                  <a:pt x="47276" y="1614"/>
                </a:lnTo>
                <a:lnTo>
                  <a:pt x="47114" y="1453"/>
                </a:lnTo>
                <a:lnTo>
                  <a:pt x="46630" y="1453"/>
                </a:lnTo>
                <a:lnTo>
                  <a:pt x="45985" y="1776"/>
                </a:lnTo>
                <a:lnTo>
                  <a:pt x="44210" y="2260"/>
                </a:lnTo>
                <a:lnTo>
                  <a:pt x="43564" y="2421"/>
                </a:lnTo>
                <a:lnTo>
                  <a:pt x="43080" y="2421"/>
                </a:lnTo>
                <a:lnTo>
                  <a:pt x="42919" y="2098"/>
                </a:lnTo>
                <a:lnTo>
                  <a:pt x="42596" y="2260"/>
                </a:lnTo>
                <a:lnTo>
                  <a:pt x="42274" y="2582"/>
                </a:lnTo>
                <a:lnTo>
                  <a:pt x="41951" y="2744"/>
                </a:lnTo>
                <a:lnTo>
                  <a:pt x="41628" y="2582"/>
                </a:lnTo>
                <a:lnTo>
                  <a:pt x="42274" y="2421"/>
                </a:lnTo>
                <a:lnTo>
                  <a:pt x="42274" y="2260"/>
                </a:lnTo>
                <a:lnTo>
                  <a:pt x="40499" y="2260"/>
                </a:lnTo>
                <a:lnTo>
                  <a:pt x="39692" y="2421"/>
                </a:lnTo>
                <a:lnTo>
                  <a:pt x="39369" y="2582"/>
                </a:lnTo>
                <a:lnTo>
                  <a:pt x="39047" y="2905"/>
                </a:lnTo>
                <a:lnTo>
                  <a:pt x="38724" y="2582"/>
                </a:lnTo>
                <a:lnTo>
                  <a:pt x="38724" y="2905"/>
                </a:lnTo>
                <a:lnTo>
                  <a:pt x="38563" y="3066"/>
                </a:lnTo>
                <a:lnTo>
                  <a:pt x="38563" y="2905"/>
                </a:lnTo>
                <a:lnTo>
                  <a:pt x="38724" y="2905"/>
                </a:lnTo>
                <a:lnTo>
                  <a:pt x="38563" y="2582"/>
                </a:lnTo>
                <a:lnTo>
                  <a:pt x="38724" y="2582"/>
                </a:lnTo>
                <a:lnTo>
                  <a:pt x="38240" y="2421"/>
                </a:lnTo>
                <a:lnTo>
                  <a:pt x="36949" y="2582"/>
                </a:lnTo>
                <a:lnTo>
                  <a:pt x="34529" y="2905"/>
                </a:lnTo>
                <a:lnTo>
                  <a:pt x="34045" y="3066"/>
                </a:lnTo>
                <a:lnTo>
                  <a:pt x="34206" y="3228"/>
                </a:lnTo>
                <a:lnTo>
                  <a:pt x="33884" y="3228"/>
                </a:lnTo>
                <a:lnTo>
                  <a:pt x="33722" y="3712"/>
                </a:lnTo>
                <a:lnTo>
                  <a:pt x="33561" y="3712"/>
                </a:lnTo>
                <a:lnTo>
                  <a:pt x="33238" y="3550"/>
                </a:lnTo>
                <a:lnTo>
                  <a:pt x="32754" y="3712"/>
                </a:lnTo>
                <a:lnTo>
                  <a:pt x="33077" y="3873"/>
                </a:lnTo>
                <a:lnTo>
                  <a:pt x="33238" y="4035"/>
                </a:lnTo>
                <a:lnTo>
                  <a:pt x="33077" y="4196"/>
                </a:lnTo>
                <a:lnTo>
                  <a:pt x="32754" y="4357"/>
                </a:lnTo>
                <a:lnTo>
                  <a:pt x="32431" y="4196"/>
                </a:lnTo>
                <a:lnTo>
                  <a:pt x="32270" y="4035"/>
                </a:lnTo>
                <a:lnTo>
                  <a:pt x="32915" y="4035"/>
                </a:lnTo>
                <a:lnTo>
                  <a:pt x="32593" y="3873"/>
                </a:lnTo>
                <a:lnTo>
                  <a:pt x="32431" y="3712"/>
                </a:lnTo>
                <a:lnTo>
                  <a:pt x="32109" y="3873"/>
                </a:lnTo>
                <a:lnTo>
                  <a:pt x="32109" y="3873"/>
                </a:lnTo>
                <a:lnTo>
                  <a:pt x="32270" y="3712"/>
                </a:lnTo>
                <a:lnTo>
                  <a:pt x="32270" y="3550"/>
                </a:lnTo>
                <a:lnTo>
                  <a:pt x="32270" y="3389"/>
                </a:lnTo>
                <a:lnTo>
                  <a:pt x="32109" y="3389"/>
                </a:lnTo>
                <a:lnTo>
                  <a:pt x="31463" y="3550"/>
                </a:lnTo>
                <a:lnTo>
                  <a:pt x="31625" y="3712"/>
                </a:lnTo>
                <a:lnTo>
                  <a:pt x="31786" y="3873"/>
                </a:lnTo>
                <a:lnTo>
                  <a:pt x="31625" y="4196"/>
                </a:lnTo>
                <a:lnTo>
                  <a:pt x="31302" y="3873"/>
                </a:lnTo>
                <a:lnTo>
                  <a:pt x="31302" y="4035"/>
                </a:lnTo>
                <a:lnTo>
                  <a:pt x="31141" y="4196"/>
                </a:lnTo>
                <a:lnTo>
                  <a:pt x="30657" y="4357"/>
                </a:lnTo>
                <a:lnTo>
                  <a:pt x="30495" y="4035"/>
                </a:lnTo>
                <a:lnTo>
                  <a:pt x="30495" y="3873"/>
                </a:lnTo>
                <a:lnTo>
                  <a:pt x="30818" y="3389"/>
                </a:lnTo>
                <a:lnTo>
                  <a:pt x="31141" y="3228"/>
                </a:lnTo>
                <a:lnTo>
                  <a:pt x="30818" y="3228"/>
                </a:lnTo>
                <a:lnTo>
                  <a:pt x="30818" y="3066"/>
                </a:lnTo>
                <a:lnTo>
                  <a:pt x="30657" y="2905"/>
                </a:lnTo>
                <a:lnTo>
                  <a:pt x="30495" y="3389"/>
                </a:lnTo>
                <a:lnTo>
                  <a:pt x="30011" y="4357"/>
                </a:lnTo>
                <a:lnTo>
                  <a:pt x="29366" y="4196"/>
                </a:lnTo>
                <a:lnTo>
                  <a:pt x="29204" y="4196"/>
                </a:lnTo>
                <a:lnTo>
                  <a:pt x="29043" y="4841"/>
                </a:lnTo>
                <a:lnTo>
                  <a:pt x="29366" y="5164"/>
                </a:lnTo>
                <a:lnTo>
                  <a:pt x="28882" y="5164"/>
                </a:lnTo>
                <a:lnTo>
                  <a:pt x="29043" y="4841"/>
                </a:lnTo>
                <a:lnTo>
                  <a:pt x="28559" y="4035"/>
                </a:lnTo>
                <a:lnTo>
                  <a:pt x="28398" y="4035"/>
                </a:lnTo>
                <a:lnTo>
                  <a:pt x="28236" y="4196"/>
                </a:lnTo>
                <a:lnTo>
                  <a:pt x="28236" y="4357"/>
                </a:lnTo>
                <a:lnTo>
                  <a:pt x="28075" y="4357"/>
                </a:lnTo>
                <a:lnTo>
                  <a:pt x="27914" y="4035"/>
                </a:lnTo>
                <a:lnTo>
                  <a:pt x="28075" y="3873"/>
                </a:lnTo>
                <a:lnTo>
                  <a:pt x="27914" y="3712"/>
                </a:lnTo>
                <a:lnTo>
                  <a:pt x="27591" y="3712"/>
                </a:lnTo>
                <a:lnTo>
                  <a:pt x="27430" y="3550"/>
                </a:lnTo>
                <a:lnTo>
                  <a:pt x="27430" y="3389"/>
                </a:lnTo>
                <a:lnTo>
                  <a:pt x="26945" y="3550"/>
                </a:lnTo>
                <a:lnTo>
                  <a:pt x="26461" y="3712"/>
                </a:lnTo>
                <a:lnTo>
                  <a:pt x="26300" y="3550"/>
                </a:lnTo>
                <a:lnTo>
                  <a:pt x="26300" y="3873"/>
                </a:lnTo>
                <a:lnTo>
                  <a:pt x="26139" y="4196"/>
                </a:lnTo>
                <a:lnTo>
                  <a:pt x="25977" y="4519"/>
                </a:lnTo>
                <a:lnTo>
                  <a:pt x="25655" y="4680"/>
                </a:lnTo>
                <a:lnTo>
                  <a:pt x="25009" y="4680"/>
                </a:lnTo>
                <a:lnTo>
                  <a:pt x="24203" y="4519"/>
                </a:lnTo>
                <a:lnTo>
                  <a:pt x="24687" y="4196"/>
                </a:lnTo>
                <a:lnTo>
                  <a:pt x="23719" y="4196"/>
                </a:lnTo>
                <a:lnTo>
                  <a:pt x="24041" y="4519"/>
                </a:lnTo>
                <a:lnTo>
                  <a:pt x="24364" y="5003"/>
                </a:lnTo>
                <a:lnTo>
                  <a:pt x="24364" y="5487"/>
                </a:lnTo>
                <a:lnTo>
                  <a:pt x="24203" y="5648"/>
                </a:lnTo>
                <a:lnTo>
                  <a:pt x="23880" y="5648"/>
                </a:lnTo>
                <a:lnTo>
                  <a:pt x="24041" y="5325"/>
                </a:lnTo>
                <a:lnTo>
                  <a:pt x="23880" y="5164"/>
                </a:lnTo>
                <a:lnTo>
                  <a:pt x="23719" y="5164"/>
                </a:lnTo>
                <a:lnTo>
                  <a:pt x="24041" y="4841"/>
                </a:lnTo>
                <a:lnTo>
                  <a:pt x="23719" y="4680"/>
                </a:lnTo>
                <a:lnTo>
                  <a:pt x="23396" y="4519"/>
                </a:lnTo>
                <a:lnTo>
                  <a:pt x="22589" y="4519"/>
                </a:lnTo>
                <a:lnTo>
                  <a:pt x="22428" y="4680"/>
                </a:lnTo>
                <a:lnTo>
                  <a:pt x="21782" y="4680"/>
                </a:lnTo>
                <a:lnTo>
                  <a:pt x="21137" y="4841"/>
                </a:lnTo>
                <a:lnTo>
                  <a:pt x="20492" y="4841"/>
                </a:lnTo>
                <a:lnTo>
                  <a:pt x="20169" y="4680"/>
                </a:lnTo>
                <a:lnTo>
                  <a:pt x="20169" y="4519"/>
                </a:lnTo>
                <a:lnTo>
                  <a:pt x="20492" y="4196"/>
                </a:lnTo>
                <a:lnTo>
                  <a:pt x="20492" y="4035"/>
                </a:lnTo>
                <a:lnTo>
                  <a:pt x="20492" y="3873"/>
                </a:lnTo>
                <a:lnTo>
                  <a:pt x="20169" y="3873"/>
                </a:lnTo>
                <a:lnTo>
                  <a:pt x="19523" y="3712"/>
                </a:lnTo>
                <a:lnTo>
                  <a:pt x="19523" y="3712"/>
                </a:lnTo>
                <a:lnTo>
                  <a:pt x="19846" y="4357"/>
                </a:lnTo>
                <a:lnTo>
                  <a:pt x="19685" y="4519"/>
                </a:lnTo>
                <a:lnTo>
                  <a:pt x="19362" y="4680"/>
                </a:lnTo>
                <a:lnTo>
                  <a:pt x="18555" y="4680"/>
                </a:lnTo>
                <a:lnTo>
                  <a:pt x="17587" y="4841"/>
                </a:lnTo>
                <a:lnTo>
                  <a:pt x="17103" y="4841"/>
                </a:lnTo>
                <a:lnTo>
                  <a:pt x="16942" y="5164"/>
                </a:lnTo>
                <a:lnTo>
                  <a:pt x="17103" y="5325"/>
                </a:lnTo>
                <a:lnTo>
                  <a:pt x="17426" y="5325"/>
                </a:lnTo>
                <a:lnTo>
                  <a:pt x="17265" y="5487"/>
                </a:lnTo>
                <a:lnTo>
                  <a:pt x="17211" y="5487"/>
                </a:lnTo>
                <a:lnTo>
                  <a:pt x="17426" y="5809"/>
                </a:lnTo>
                <a:lnTo>
                  <a:pt x="17749" y="5487"/>
                </a:lnTo>
                <a:lnTo>
                  <a:pt x="18071" y="5003"/>
                </a:lnTo>
                <a:lnTo>
                  <a:pt x="18394" y="5003"/>
                </a:lnTo>
                <a:lnTo>
                  <a:pt x="18555" y="5164"/>
                </a:lnTo>
                <a:lnTo>
                  <a:pt x="18233" y="5164"/>
                </a:lnTo>
                <a:lnTo>
                  <a:pt x="18233" y="5487"/>
                </a:lnTo>
                <a:lnTo>
                  <a:pt x="18394" y="5809"/>
                </a:lnTo>
                <a:lnTo>
                  <a:pt x="18555" y="5809"/>
                </a:lnTo>
                <a:lnTo>
                  <a:pt x="18394" y="5971"/>
                </a:lnTo>
                <a:lnTo>
                  <a:pt x="18878" y="5648"/>
                </a:lnTo>
                <a:lnTo>
                  <a:pt x="19201" y="5325"/>
                </a:lnTo>
                <a:lnTo>
                  <a:pt x="19362" y="5325"/>
                </a:lnTo>
                <a:lnTo>
                  <a:pt x="19201" y="5648"/>
                </a:lnTo>
                <a:lnTo>
                  <a:pt x="19039" y="5809"/>
                </a:lnTo>
                <a:lnTo>
                  <a:pt x="18878" y="6132"/>
                </a:lnTo>
                <a:lnTo>
                  <a:pt x="18071" y="6455"/>
                </a:lnTo>
                <a:lnTo>
                  <a:pt x="16135" y="6939"/>
                </a:lnTo>
                <a:lnTo>
                  <a:pt x="16619" y="6777"/>
                </a:lnTo>
                <a:lnTo>
                  <a:pt x="16942" y="6455"/>
                </a:lnTo>
                <a:lnTo>
                  <a:pt x="16942" y="6293"/>
                </a:lnTo>
                <a:lnTo>
                  <a:pt x="16780" y="6293"/>
                </a:lnTo>
                <a:lnTo>
                  <a:pt x="15974" y="5971"/>
                </a:lnTo>
                <a:lnTo>
                  <a:pt x="16458" y="5971"/>
                </a:lnTo>
                <a:lnTo>
                  <a:pt x="16619" y="5809"/>
                </a:lnTo>
                <a:lnTo>
                  <a:pt x="16780" y="5648"/>
                </a:lnTo>
                <a:lnTo>
                  <a:pt x="16780" y="5487"/>
                </a:lnTo>
                <a:lnTo>
                  <a:pt x="16619" y="5325"/>
                </a:lnTo>
                <a:lnTo>
                  <a:pt x="16619" y="5487"/>
                </a:lnTo>
                <a:lnTo>
                  <a:pt x="16619" y="5648"/>
                </a:lnTo>
                <a:lnTo>
                  <a:pt x="16135" y="5648"/>
                </a:lnTo>
                <a:lnTo>
                  <a:pt x="16780" y="5003"/>
                </a:lnTo>
                <a:lnTo>
                  <a:pt x="16942" y="4680"/>
                </a:lnTo>
                <a:lnTo>
                  <a:pt x="16619" y="4680"/>
                </a:lnTo>
                <a:lnTo>
                  <a:pt x="16135" y="4841"/>
                </a:lnTo>
                <a:lnTo>
                  <a:pt x="15812" y="4841"/>
                </a:lnTo>
                <a:lnTo>
                  <a:pt x="15812" y="5003"/>
                </a:lnTo>
                <a:lnTo>
                  <a:pt x="15974" y="5325"/>
                </a:lnTo>
                <a:lnTo>
                  <a:pt x="15812" y="5325"/>
                </a:lnTo>
                <a:lnTo>
                  <a:pt x="15812" y="5164"/>
                </a:lnTo>
                <a:lnTo>
                  <a:pt x="15490" y="5164"/>
                </a:lnTo>
                <a:lnTo>
                  <a:pt x="15167" y="4841"/>
                </a:lnTo>
                <a:lnTo>
                  <a:pt x="14844" y="5164"/>
                </a:lnTo>
                <a:lnTo>
                  <a:pt x="14844" y="5487"/>
                </a:lnTo>
                <a:lnTo>
                  <a:pt x="15167" y="5648"/>
                </a:lnTo>
                <a:lnTo>
                  <a:pt x="15328" y="5487"/>
                </a:lnTo>
                <a:lnTo>
                  <a:pt x="15651" y="5648"/>
                </a:lnTo>
                <a:lnTo>
                  <a:pt x="15490" y="5809"/>
                </a:lnTo>
                <a:lnTo>
                  <a:pt x="15167" y="5648"/>
                </a:lnTo>
                <a:lnTo>
                  <a:pt x="14844" y="5809"/>
                </a:lnTo>
                <a:lnTo>
                  <a:pt x="15006" y="6132"/>
                </a:lnTo>
                <a:lnTo>
                  <a:pt x="15328" y="6132"/>
                </a:lnTo>
                <a:lnTo>
                  <a:pt x="15328" y="5971"/>
                </a:lnTo>
                <a:lnTo>
                  <a:pt x="15328" y="5809"/>
                </a:lnTo>
                <a:lnTo>
                  <a:pt x="15490" y="6132"/>
                </a:lnTo>
                <a:lnTo>
                  <a:pt x="15328" y="6455"/>
                </a:lnTo>
                <a:lnTo>
                  <a:pt x="14844" y="6616"/>
                </a:lnTo>
                <a:lnTo>
                  <a:pt x="14360" y="6777"/>
                </a:lnTo>
                <a:lnTo>
                  <a:pt x="14199" y="6939"/>
                </a:lnTo>
                <a:lnTo>
                  <a:pt x="14038" y="7100"/>
                </a:lnTo>
                <a:lnTo>
                  <a:pt x="14199" y="7261"/>
                </a:lnTo>
                <a:lnTo>
                  <a:pt x="13715" y="7261"/>
                </a:lnTo>
                <a:lnTo>
                  <a:pt x="13553" y="7100"/>
                </a:lnTo>
                <a:lnTo>
                  <a:pt x="13715" y="6939"/>
                </a:lnTo>
                <a:lnTo>
                  <a:pt x="14038" y="6939"/>
                </a:lnTo>
                <a:lnTo>
                  <a:pt x="13876" y="6777"/>
                </a:lnTo>
                <a:lnTo>
                  <a:pt x="13069" y="6616"/>
                </a:lnTo>
                <a:lnTo>
                  <a:pt x="12585" y="6939"/>
                </a:lnTo>
                <a:lnTo>
                  <a:pt x="11940" y="7100"/>
                </a:lnTo>
                <a:lnTo>
                  <a:pt x="12101" y="7100"/>
                </a:lnTo>
                <a:lnTo>
                  <a:pt x="11940" y="7423"/>
                </a:lnTo>
                <a:lnTo>
                  <a:pt x="11617" y="7423"/>
                </a:lnTo>
                <a:lnTo>
                  <a:pt x="11779" y="7261"/>
                </a:lnTo>
                <a:lnTo>
                  <a:pt x="11940" y="7100"/>
                </a:lnTo>
                <a:lnTo>
                  <a:pt x="10972" y="7261"/>
                </a:lnTo>
                <a:lnTo>
                  <a:pt x="10649" y="7423"/>
                </a:lnTo>
                <a:lnTo>
                  <a:pt x="10488" y="7584"/>
                </a:lnTo>
                <a:lnTo>
                  <a:pt x="10488" y="7746"/>
                </a:lnTo>
                <a:lnTo>
                  <a:pt x="10811" y="8230"/>
                </a:lnTo>
                <a:lnTo>
                  <a:pt x="10326" y="8230"/>
                </a:lnTo>
                <a:lnTo>
                  <a:pt x="10326" y="7907"/>
                </a:lnTo>
                <a:lnTo>
                  <a:pt x="10165" y="7907"/>
                </a:lnTo>
                <a:lnTo>
                  <a:pt x="9842" y="7746"/>
                </a:lnTo>
                <a:lnTo>
                  <a:pt x="9681" y="7746"/>
                </a:lnTo>
                <a:lnTo>
                  <a:pt x="9842" y="7423"/>
                </a:lnTo>
                <a:lnTo>
                  <a:pt x="9520" y="7261"/>
                </a:lnTo>
                <a:lnTo>
                  <a:pt x="9197" y="7423"/>
                </a:lnTo>
                <a:lnTo>
                  <a:pt x="8874" y="7584"/>
                </a:lnTo>
                <a:lnTo>
                  <a:pt x="8552" y="7746"/>
                </a:lnTo>
                <a:lnTo>
                  <a:pt x="8229" y="7746"/>
                </a:lnTo>
                <a:lnTo>
                  <a:pt x="8068" y="7423"/>
                </a:lnTo>
                <a:lnTo>
                  <a:pt x="7906" y="7423"/>
                </a:lnTo>
                <a:lnTo>
                  <a:pt x="7584" y="8230"/>
                </a:lnTo>
                <a:lnTo>
                  <a:pt x="7584" y="8391"/>
                </a:lnTo>
                <a:lnTo>
                  <a:pt x="7745" y="8552"/>
                </a:lnTo>
                <a:lnTo>
                  <a:pt x="8552" y="8552"/>
                </a:lnTo>
                <a:lnTo>
                  <a:pt x="9520" y="8391"/>
                </a:lnTo>
                <a:lnTo>
                  <a:pt x="9842" y="8391"/>
                </a:lnTo>
                <a:lnTo>
                  <a:pt x="10004" y="8552"/>
                </a:lnTo>
                <a:lnTo>
                  <a:pt x="10004" y="8714"/>
                </a:lnTo>
                <a:lnTo>
                  <a:pt x="10326" y="8714"/>
                </a:lnTo>
                <a:lnTo>
                  <a:pt x="10649" y="8875"/>
                </a:lnTo>
                <a:lnTo>
                  <a:pt x="10811" y="9036"/>
                </a:lnTo>
                <a:lnTo>
                  <a:pt x="10811" y="8875"/>
                </a:lnTo>
                <a:lnTo>
                  <a:pt x="10972" y="8714"/>
                </a:lnTo>
                <a:lnTo>
                  <a:pt x="11133" y="9036"/>
                </a:lnTo>
                <a:lnTo>
                  <a:pt x="11456" y="9198"/>
                </a:lnTo>
                <a:lnTo>
                  <a:pt x="11617" y="9359"/>
                </a:lnTo>
                <a:lnTo>
                  <a:pt x="11617" y="9520"/>
                </a:lnTo>
                <a:lnTo>
                  <a:pt x="11779" y="9359"/>
                </a:lnTo>
                <a:lnTo>
                  <a:pt x="11940" y="9359"/>
                </a:lnTo>
                <a:lnTo>
                  <a:pt x="11940" y="9682"/>
                </a:lnTo>
                <a:lnTo>
                  <a:pt x="11617" y="9682"/>
                </a:lnTo>
                <a:lnTo>
                  <a:pt x="11617" y="9843"/>
                </a:lnTo>
                <a:lnTo>
                  <a:pt x="11456" y="10004"/>
                </a:lnTo>
                <a:lnTo>
                  <a:pt x="11133" y="10166"/>
                </a:lnTo>
                <a:lnTo>
                  <a:pt x="10811" y="10166"/>
                </a:lnTo>
                <a:lnTo>
                  <a:pt x="10488" y="10650"/>
                </a:lnTo>
                <a:lnTo>
                  <a:pt x="10165" y="10650"/>
                </a:lnTo>
                <a:lnTo>
                  <a:pt x="9681" y="10488"/>
                </a:lnTo>
                <a:lnTo>
                  <a:pt x="9520" y="10650"/>
                </a:lnTo>
                <a:lnTo>
                  <a:pt x="9036" y="10811"/>
                </a:lnTo>
                <a:lnTo>
                  <a:pt x="9036" y="10811"/>
                </a:lnTo>
                <a:lnTo>
                  <a:pt x="9520" y="10166"/>
                </a:lnTo>
                <a:lnTo>
                  <a:pt x="9681" y="9682"/>
                </a:lnTo>
                <a:lnTo>
                  <a:pt x="9520" y="9359"/>
                </a:lnTo>
                <a:lnTo>
                  <a:pt x="9036" y="9036"/>
                </a:lnTo>
                <a:lnTo>
                  <a:pt x="8229" y="9036"/>
                </a:lnTo>
                <a:lnTo>
                  <a:pt x="8229" y="9359"/>
                </a:lnTo>
                <a:lnTo>
                  <a:pt x="8068" y="9359"/>
                </a:lnTo>
                <a:lnTo>
                  <a:pt x="8068" y="9198"/>
                </a:lnTo>
                <a:lnTo>
                  <a:pt x="8229" y="9036"/>
                </a:lnTo>
                <a:lnTo>
                  <a:pt x="7745" y="9036"/>
                </a:lnTo>
                <a:lnTo>
                  <a:pt x="6938" y="9198"/>
                </a:lnTo>
                <a:lnTo>
                  <a:pt x="6293" y="9520"/>
                </a:lnTo>
                <a:lnTo>
                  <a:pt x="7422" y="9520"/>
                </a:lnTo>
                <a:lnTo>
                  <a:pt x="7745" y="9682"/>
                </a:lnTo>
                <a:lnTo>
                  <a:pt x="7906" y="9843"/>
                </a:lnTo>
                <a:lnTo>
                  <a:pt x="8068" y="10166"/>
                </a:lnTo>
                <a:lnTo>
                  <a:pt x="8229" y="10327"/>
                </a:lnTo>
                <a:lnTo>
                  <a:pt x="8713" y="10488"/>
                </a:lnTo>
                <a:lnTo>
                  <a:pt x="8713" y="10650"/>
                </a:lnTo>
                <a:lnTo>
                  <a:pt x="7745" y="10650"/>
                </a:lnTo>
                <a:lnTo>
                  <a:pt x="7261" y="10488"/>
                </a:lnTo>
                <a:lnTo>
                  <a:pt x="7584" y="10327"/>
                </a:lnTo>
                <a:lnTo>
                  <a:pt x="6777" y="10004"/>
                </a:lnTo>
                <a:lnTo>
                  <a:pt x="6293" y="10004"/>
                </a:lnTo>
                <a:lnTo>
                  <a:pt x="6454" y="10327"/>
                </a:lnTo>
                <a:lnTo>
                  <a:pt x="6615" y="10650"/>
                </a:lnTo>
                <a:lnTo>
                  <a:pt x="6615" y="10972"/>
                </a:lnTo>
                <a:lnTo>
                  <a:pt x="6454" y="11295"/>
                </a:lnTo>
                <a:lnTo>
                  <a:pt x="5809" y="11457"/>
                </a:lnTo>
                <a:lnTo>
                  <a:pt x="6293" y="11618"/>
                </a:lnTo>
                <a:lnTo>
                  <a:pt x="6131" y="11779"/>
                </a:lnTo>
                <a:lnTo>
                  <a:pt x="5970" y="12102"/>
                </a:lnTo>
                <a:lnTo>
                  <a:pt x="6615" y="11618"/>
                </a:lnTo>
                <a:lnTo>
                  <a:pt x="7100" y="11457"/>
                </a:lnTo>
                <a:lnTo>
                  <a:pt x="7261" y="11618"/>
                </a:lnTo>
                <a:lnTo>
                  <a:pt x="6938" y="11618"/>
                </a:lnTo>
                <a:lnTo>
                  <a:pt x="7261" y="11941"/>
                </a:lnTo>
                <a:lnTo>
                  <a:pt x="7261" y="12102"/>
                </a:lnTo>
                <a:lnTo>
                  <a:pt x="7422" y="11941"/>
                </a:lnTo>
                <a:lnTo>
                  <a:pt x="7584" y="11941"/>
                </a:lnTo>
                <a:lnTo>
                  <a:pt x="7906" y="12102"/>
                </a:lnTo>
                <a:lnTo>
                  <a:pt x="7261" y="12102"/>
                </a:lnTo>
                <a:lnTo>
                  <a:pt x="7100" y="12263"/>
                </a:lnTo>
                <a:lnTo>
                  <a:pt x="6938" y="12263"/>
                </a:lnTo>
                <a:lnTo>
                  <a:pt x="7100" y="12425"/>
                </a:lnTo>
                <a:lnTo>
                  <a:pt x="7100" y="12586"/>
                </a:lnTo>
                <a:lnTo>
                  <a:pt x="6938" y="12425"/>
                </a:lnTo>
                <a:lnTo>
                  <a:pt x="6777" y="12586"/>
                </a:lnTo>
                <a:lnTo>
                  <a:pt x="6777" y="12425"/>
                </a:lnTo>
                <a:lnTo>
                  <a:pt x="6938" y="12263"/>
                </a:lnTo>
                <a:lnTo>
                  <a:pt x="6293" y="12263"/>
                </a:lnTo>
                <a:lnTo>
                  <a:pt x="5970" y="12909"/>
                </a:lnTo>
                <a:lnTo>
                  <a:pt x="7584" y="12909"/>
                </a:lnTo>
                <a:lnTo>
                  <a:pt x="6777" y="13070"/>
                </a:lnTo>
                <a:lnTo>
                  <a:pt x="6615" y="13070"/>
                </a:lnTo>
                <a:lnTo>
                  <a:pt x="6293" y="13554"/>
                </a:lnTo>
                <a:lnTo>
                  <a:pt x="5809" y="13554"/>
                </a:lnTo>
                <a:lnTo>
                  <a:pt x="5809" y="13393"/>
                </a:lnTo>
                <a:lnTo>
                  <a:pt x="5970" y="13231"/>
                </a:lnTo>
                <a:lnTo>
                  <a:pt x="5809" y="13070"/>
                </a:lnTo>
                <a:lnTo>
                  <a:pt x="5809" y="12909"/>
                </a:lnTo>
                <a:lnTo>
                  <a:pt x="5325" y="12425"/>
                </a:lnTo>
                <a:lnTo>
                  <a:pt x="5002" y="12747"/>
                </a:lnTo>
                <a:lnTo>
                  <a:pt x="4518" y="12747"/>
                </a:lnTo>
                <a:lnTo>
                  <a:pt x="3388" y="12909"/>
                </a:lnTo>
                <a:lnTo>
                  <a:pt x="2582" y="12909"/>
                </a:lnTo>
                <a:lnTo>
                  <a:pt x="2259" y="13070"/>
                </a:lnTo>
                <a:lnTo>
                  <a:pt x="1936" y="13231"/>
                </a:lnTo>
                <a:lnTo>
                  <a:pt x="1452" y="13393"/>
                </a:lnTo>
                <a:lnTo>
                  <a:pt x="1291" y="13715"/>
                </a:lnTo>
                <a:lnTo>
                  <a:pt x="1452" y="13877"/>
                </a:lnTo>
                <a:lnTo>
                  <a:pt x="1775" y="14038"/>
                </a:lnTo>
                <a:lnTo>
                  <a:pt x="2098" y="14361"/>
                </a:lnTo>
                <a:lnTo>
                  <a:pt x="1452" y="14361"/>
                </a:lnTo>
                <a:lnTo>
                  <a:pt x="1614" y="14199"/>
                </a:lnTo>
                <a:lnTo>
                  <a:pt x="1452" y="14199"/>
                </a:lnTo>
                <a:lnTo>
                  <a:pt x="1130" y="14361"/>
                </a:lnTo>
                <a:lnTo>
                  <a:pt x="968" y="14199"/>
                </a:lnTo>
                <a:lnTo>
                  <a:pt x="0" y="14522"/>
                </a:lnTo>
                <a:lnTo>
                  <a:pt x="161" y="14522"/>
                </a:lnTo>
                <a:lnTo>
                  <a:pt x="646" y="14683"/>
                </a:lnTo>
                <a:lnTo>
                  <a:pt x="807" y="14683"/>
                </a:lnTo>
                <a:lnTo>
                  <a:pt x="807" y="14845"/>
                </a:lnTo>
                <a:lnTo>
                  <a:pt x="807" y="15006"/>
                </a:lnTo>
                <a:lnTo>
                  <a:pt x="484" y="15168"/>
                </a:lnTo>
                <a:lnTo>
                  <a:pt x="0" y="15490"/>
                </a:lnTo>
                <a:lnTo>
                  <a:pt x="484" y="15974"/>
                </a:lnTo>
                <a:lnTo>
                  <a:pt x="484" y="15813"/>
                </a:lnTo>
                <a:lnTo>
                  <a:pt x="646" y="15813"/>
                </a:lnTo>
                <a:lnTo>
                  <a:pt x="1130" y="15974"/>
                </a:lnTo>
                <a:lnTo>
                  <a:pt x="484" y="15974"/>
                </a:lnTo>
                <a:lnTo>
                  <a:pt x="807" y="16297"/>
                </a:lnTo>
                <a:lnTo>
                  <a:pt x="1291" y="16297"/>
                </a:lnTo>
                <a:lnTo>
                  <a:pt x="1775" y="16136"/>
                </a:lnTo>
                <a:lnTo>
                  <a:pt x="1614" y="16458"/>
                </a:lnTo>
                <a:lnTo>
                  <a:pt x="1936" y="16458"/>
                </a:lnTo>
                <a:lnTo>
                  <a:pt x="2259" y="16297"/>
                </a:lnTo>
                <a:lnTo>
                  <a:pt x="1936" y="16297"/>
                </a:lnTo>
                <a:lnTo>
                  <a:pt x="2098" y="16136"/>
                </a:lnTo>
                <a:lnTo>
                  <a:pt x="2420" y="15974"/>
                </a:lnTo>
                <a:lnTo>
                  <a:pt x="3550" y="15813"/>
                </a:lnTo>
                <a:lnTo>
                  <a:pt x="4518" y="15813"/>
                </a:lnTo>
                <a:lnTo>
                  <a:pt x="4679" y="15652"/>
                </a:lnTo>
                <a:lnTo>
                  <a:pt x="4518" y="15490"/>
                </a:lnTo>
                <a:lnTo>
                  <a:pt x="4518" y="15490"/>
                </a:lnTo>
                <a:lnTo>
                  <a:pt x="5002" y="15652"/>
                </a:lnTo>
                <a:lnTo>
                  <a:pt x="5163" y="15652"/>
                </a:lnTo>
                <a:lnTo>
                  <a:pt x="4518" y="15168"/>
                </a:lnTo>
                <a:lnTo>
                  <a:pt x="4841" y="15006"/>
                </a:lnTo>
                <a:lnTo>
                  <a:pt x="5163" y="15006"/>
                </a:lnTo>
                <a:lnTo>
                  <a:pt x="5647" y="15329"/>
                </a:lnTo>
                <a:lnTo>
                  <a:pt x="5970" y="15490"/>
                </a:lnTo>
                <a:lnTo>
                  <a:pt x="6131" y="15490"/>
                </a:lnTo>
                <a:lnTo>
                  <a:pt x="6293" y="15006"/>
                </a:lnTo>
                <a:lnTo>
                  <a:pt x="5970" y="15006"/>
                </a:lnTo>
                <a:lnTo>
                  <a:pt x="5970" y="14845"/>
                </a:lnTo>
                <a:lnTo>
                  <a:pt x="6293" y="14522"/>
                </a:lnTo>
                <a:lnTo>
                  <a:pt x="6454" y="14361"/>
                </a:lnTo>
                <a:lnTo>
                  <a:pt x="6454" y="14199"/>
                </a:lnTo>
                <a:lnTo>
                  <a:pt x="6777" y="14038"/>
                </a:lnTo>
                <a:lnTo>
                  <a:pt x="6615" y="13877"/>
                </a:lnTo>
                <a:lnTo>
                  <a:pt x="6454" y="13715"/>
                </a:lnTo>
                <a:lnTo>
                  <a:pt x="6615" y="13554"/>
                </a:lnTo>
                <a:lnTo>
                  <a:pt x="6777" y="13393"/>
                </a:lnTo>
                <a:lnTo>
                  <a:pt x="6938" y="13393"/>
                </a:lnTo>
                <a:lnTo>
                  <a:pt x="7261" y="13554"/>
                </a:lnTo>
                <a:lnTo>
                  <a:pt x="7745" y="14038"/>
                </a:lnTo>
                <a:lnTo>
                  <a:pt x="7906" y="14522"/>
                </a:lnTo>
                <a:lnTo>
                  <a:pt x="7422" y="14845"/>
                </a:lnTo>
                <a:lnTo>
                  <a:pt x="7261" y="15006"/>
                </a:lnTo>
                <a:lnTo>
                  <a:pt x="7261" y="15168"/>
                </a:lnTo>
                <a:lnTo>
                  <a:pt x="7422" y="15006"/>
                </a:lnTo>
                <a:lnTo>
                  <a:pt x="7745" y="14683"/>
                </a:lnTo>
                <a:lnTo>
                  <a:pt x="7745" y="14683"/>
                </a:lnTo>
                <a:lnTo>
                  <a:pt x="7584" y="15329"/>
                </a:lnTo>
                <a:lnTo>
                  <a:pt x="7261" y="15813"/>
                </a:lnTo>
                <a:lnTo>
                  <a:pt x="6615" y="16136"/>
                </a:lnTo>
                <a:lnTo>
                  <a:pt x="5809" y="16620"/>
                </a:lnTo>
                <a:lnTo>
                  <a:pt x="6454" y="17426"/>
                </a:lnTo>
                <a:lnTo>
                  <a:pt x="6938" y="18556"/>
                </a:lnTo>
                <a:lnTo>
                  <a:pt x="7261" y="19685"/>
                </a:lnTo>
                <a:lnTo>
                  <a:pt x="7261" y="20815"/>
                </a:lnTo>
                <a:lnTo>
                  <a:pt x="7100" y="23396"/>
                </a:lnTo>
                <a:lnTo>
                  <a:pt x="6938" y="25655"/>
                </a:lnTo>
                <a:lnTo>
                  <a:pt x="6777" y="26785"/>
                </a:lnTo>
                <a:lnTo>
                  <a:pt x="6938" y="27753"/>
                </a:lnTo>
                <a:lnTo>
                  <a:pt x="7100" y="28559"/>
                </a:lnTo>
                <a:lnTo>
                  <a:pt x="7422" y="29205"/>
                </a:lnTo>
                <a:lnTo>
                  <a:pt x="8229" y="29689"/>
                </a:lnTo>
                <a:lnTo>
                  <a:pt x="9197" y="30012"/>
                </a:lnTo>
                <a:lnTo>
                  <a:pt x="10488" y="29850"/>
                </a:lnTo>
                <a:lnTo>
                  <a:pt x="12263" y="29528"/>
                </a:lnTo>
                <a:lnTo>
                  <a:pt x="12585" y="31464"/>
                </a:lnTo>
                <a:lnTo>
                  <a:pt x="12747" y="33077"/>
                </a:lnTo>
                <a:lnTo>
                  <a:pt x="12908" y="35820"/>
                </a:lnTo>
                <a:lnTo>
                  <a:pt x="12908" y="37918"/>
                </a:lnTo>
                <a:lnTo>
                  <a:pt x="13069" y="39370"/>
                </a:lnTo>
                <a:lnTo>
                  <a:pt x="13231" y="39854"/>
                </a:lnTo>
                <a:lnTo>
                  <a:pt x="13392" y="40176"/>
                </a:lnTo>
                <a:lnTo>
                  <a:pt x="13876" y="40499"/>
                </a:lnTo>
                <a:lnTo>
                  <a:pt x="14522" y="40661"/>
                </a:lnTo>
                <a:lnTo>
                  <a:pt x="16458" y="40983"/>
                </a:lnTo>
                <a:lnTo>
                  <a:pt x="19523" y="40983"/>
                </a:lnTo>
                <a:lnTo>
                  <a:pt x="19685" y="40176"/>
                </a:lnTo>
                <a:lnTo>
                  <a:pt x="19846" y="40015"/>
                </a:lnTo>
                <a:lnTo>
                  <a:pt x="20007" y="40176"/>
                </a:lnTo>
                <a:lnTo>
                  <a:pt x="20169" y="40661"/>
                </a:lnTo>
                <a:lnTo>
                  <a:pt x="20492" y="40983"/>
                </a:lnTo>
                <a:lnTo>
                  <a:pt x="20492" y="40338"/>
                </a:lnTo>
                <a:lnTo>
                  <a:pt x="20492" y="40176"/>
                </a:lnTo>
                <a:lnTo>
                  <a:pt x="20814" y="40499"/>
                </a:lnTo>
                <a:lnTo>
                  <a:pt x="20976" y="40661"/>
                </a:lnTo>
                <a:lnTo>
                  <a:pt x="21137" y="40822"/>
                </a:lnTo>
                <a:lnTo>
                  <a:pt x="21298" y="40499"/>
                </a:lnTo>
                <a:lnTo>
                  <a:pt x="21460" y="39692"/>
                </a:lnTo>
                <a:lnTo>
                  <a:pt x="22105" y="40015"/>
                </a:lnTo>
                <a:lnTo>
                  <a:pt x="22589" y="40015"/>
                </a:lnTo>
                <a:lnTo>
                  <a:pt x="22912" y="39692"/>
                </a:lnTo>
                <a:lnTo>
                  <a:pt x="23234" y="39370"/>
                </a:lnTo>
                <a:lnTo>
                  <a:pt x="23396" y="39047"/>
                </a:lnTo>
                <a:lnTo>
                  <a:pt x="23880" y="39047"/>
                </a:lnTo>
                <a:lnTo>
                  <a:pt x="24203" y="39370"/>
                </a:lnTo>
                <a:lnTo>
                  <a:pt x="24848" y="40338"/>
                </a:lnTo>
                <a:lnTo>
                  <a:pt x="24848" y="39692"/>
                </a:lnTo>
                <a:lnTo>
                  <a:pt x="25009" y="39370"/>
                </a:lnTo>
                <a:lnTo>
                  <a:pt x="25332" y="39208"/>
                </a:lnTo>
                <a:lnTo>
                  <a:pt x="25655" y="39208"/>
                </a:lnTo>
                <a:lnTo>
                  <a:pt x="25977" y="39047"/>
                </a:lnTo>
                <a:lnTo>
                  <a:pt x="26300" y="38886"/>
                </a:lnTo>
                <a:lnTo>
                  <a:pt x="26300" y="38402"/>
                </a:lnTo>
                <a:lnTo>
                  <a:pt x="26139" y="37434"/>
                </a:lnTo>
                <a:lnTo>
                  <a:pt x="26461" y="36950"/>
                </a:lnTo>
                <a:lnTo>
                  <a:pt x="26623" y="36788"/>
                </a:lnTo>
                <a:lnTo>
                  <a:pt x="26945" y="36950"/>
                </a:lnTo>
                <a:lnTo>
                  <a:pt x="27268" y="37272"/>
                </a:lnTo>
                <a:lnTo>
                  <a:pt x="27268" y="37595"/>
                </a:lnTo>
                <a:lnTo>
                  <a:pt x="27268" y="37918"/>
                </a:lnTo>
                <a:lnTo>
                  <a:pt x="26945" y="38079"/>
                </a:lnTo>
                <a:lnTo>
                  <a:pt x="26300" y="37756"/>
                </a:lnTo>
                <a:lnTo>
                  <a:pt x="26300" y="37756"/>
                </a:lnTo>
                <a:lnTo>
                  <a:pt x="26623" y="38402"/>
                </a:lnTo>
                <a:lnTo>
                  <a:pt x="26945" y="38886"/>
                </a:lnTo>
                <a:lnTo>
                  <a:pt x="27107" y="39047"/>
                </a:lnTo>
                <a:lnTo>
                  <a:pt x="27430" y="39047"/>
                </a:lnTo>
                <a:lnTo>
                  <a:pt x="27591" y="38886"/>
                </a:lnTo>
                <a:lnTo>
                  <a:pt x="27752" y="38563"/>
                </a:lnTo>
                <a:lnTo>
                  <a:pt x="27752" y="37756"/>
                </a:lnTo>
                <a:lnTo>
                  <a:pt x="27914" y="38240"/>
                </a:lnTo>
                <a:lnTo>
                  <a:pt x="28236" y="38724"/>
                </a:lnTo>
                <a:lnTo>
                  <a:pt x="28559" y="38886"/>
                </a:lnTo>
                <a:lnTo>
                  <a:pt x="28720" y="38724"/>
                </a:lnTo>
                <a:lnTo>
                  <a:pt x="28882" y="38563"/>
                </a:lnTo>
                <a:lnTo>
                  <a:pt x="29043" y="38402"/>
                </a:lnTo>
                <a:lnTo>
                  <a:pt x="29043" y="38079"/>
                </a:lnTo>
                <a:lnTo>
                  <a:pt x="28720" y="37756"/>
                </a:lnTo>
                <a:lnTo>
                  <a:pt x="27430" y="36788"/>
                </a:lnTo>
                <a:lnTo>
                  <a:pt x="26945" y="36304"/>
                </a:lnTo>
                <a:lnTo>
                  <a:pt x="26784" y="35981"/>
                </a:lnTo>
                <a:lnTo>
                  <a:pt x="26784" y="35659"/>
                </a:lnTo>
                <a:lnTo>
                  <a:pt x="26784" y="35497"/>
                </a:lnTo>
                <a:lnTo>
                  <a:pt x="27268" y="35175"/>
                </a:lnTo>
                <a:lnTo>
                  <a:pt x="27752" y="35175"/>
                </a:lnTo>
                <a:lnTo>
                  <a:pt x="28236" y="35497"/>
                </a:lnTo>
                <a:lnTo>
                  <a:pt x="28398" y="35659"/>
                </a:lnTo>
                <a:lnTo>
                  <a:pt x="28559" y="35820"/>
                </a:lnTo>
                <a:lnTo>
                  <a:pt x="28559" y="36143"/>
                </a:lnTo>
                <a:lnTo>
                  <a:pt x="28236" y="36304"/>
                </a:lnTo>
                <a:lnTo>
                  <a:pt x="28882" y="36304"/>
                </a:lnTo>
                <a:lnTo>
                  <a:pt x="29204" y="36465"/>
                </a:lnTo>
                <a:lnTo>
                  <a:pt x="29204" y="36788"/>
                </a:lnTo>
                <a:lnTo>
                  <a:pt x="29204" y="37272"/>
                </a:lnTo>
                <a:lnTo>
                  <a:pt x="29204" y="38079"/>
                </a:lnTo>
                <a:lnTo>
                  <a:pt x="29527" y="38240"/>
                </a:lnTo>
                <a:lnTo>
                  <a:pt x="29850" y="38079"/>
                </a:lnTo>
                <a:lnTo>
                  <a:pt x="30172" y="38240"/>
                </a:lnTo>
                <a:lnTo>
                  <a:pt x="30172" y="37918"/>
                </a:lnTo>
                <a:lnTo>
                  <a:pt x="29850" y="36950"/>
                </a:lnTo>
                <a:lnTo>
                  <a:pt x="30334" y="36627"/>
                </a:lnTo>
                <a:lnTo>
                  <a:pt x="30657" y="36627"/>
                </a:lnTo>
                <a:lnTo>
                  <a:pt x="30818" y="36788"/>
                </a:lnTo>
                <a:lnTo>
                  <a:pt x="30979" y="37111"/>
                </a:lnTo>
                <a:lnTo>
                  <a:pt x="30818" y="37595"/>
                </a:lnTo>
                <a:lnTo>
                  <a:pt x="30818" y="37434"/>
                </a:lnTo>
                <a:lnTo>
                  <a:pt x="30657" y="37111"/>
                </a:lnTo>
                <a:lnTo>
                  <a:pt x="30495" y="37272"/>
                </a:lnTo>
                <a:lnTo>
                  <a:pt x="30334" y="37434"/>
                </a:lnTo>
                <a:lnTo>
                  <a:pt x="30495" y="37918"/>
                </a:lnTo>
                <a:lnTo>
                  <a:pt x="30818" y="38240"/>
                </a:lnTo>
                <a:lnTo>
                  <a:pt x="30979" y="38402"/>
                </a:lnTo>
                <a:lnTo>
                  <a:pt x="31302" y="38563"/>
                </a:lnTo>
                <a:lnTo>
                  <a:pt x="31625" y="37918"/>
                </a:lnTo>
                <a:lnTo>
                  <a:pt x="31786" y="37756"/>
                </a:lnTo>
                <a:lnTo>
                  <a:pt x="32109" y="37756"/>
                </a:lnTo>
                <a:lnTo>
                  <a:pt x="32270" y="38079"/>
                </a:lnTo>
                <a:lnTo>
                  <a:pt x="32270" y="38724"/>
                </a:lnTo>
                <a:lnTo>
                  <a:pt x="32593" y="38563"/>
                </a:lnTo>
                <a:lnTo>
                  <a:pt x="32754" y="38240"/>
                </a:lnTo>
                <a:lnTo>
                  <a:pt x="32754" y="37918"/>
                </a:lnTo>
                <a:lnTo>
                  <a:pt x="32593" y="37595"/>
                </a:lnTo>
                <a:lnTo>
                  <a:pt x="32431" y="37111"/>
                </a:lnTo>
                <a:lnTo>
                  <a:pt x="32431" y="36788"/>
                </a:lnTo>
                <a:lnTo>
                  <a:pt x="32754" y="36465"/>
                </a:lnTo>
                <a:lnTo>
                  <a:pt x="33077" y="36788"/>
                </a:lnTo>
                <a:lnTo>
                  <a:pt x="33077" y="37111"/>
                </a:lnTo>
                <a:lnTo>
                  <a:pt x="33238" y="37595"/>
                </a:lnTo>
                <a:lnTo>
                  <a:pt x="33399" y="37918"/>
                </a:lnTo>
                <a:lnTo>
                  <a:pt x="33884" y="37918"/>
                </a:lnTo>
                <a:lnTo>
                  <a:pt x="34206" y="37434"/>
                </a:lnTo>
                <a:lnTo>
                  <a:pt x="34368" y="36950"/>
                </a:lnTo>
                <a:lnTo>
                  <a:pt x="34690" y="35820"/>
                </a:lnTo>
                <a:lnTo>
                  <a:pt x="35013" y="35497"/>
                </a:lnTo>
                <a:lnTo>
                  <a:pt x="35336" y="35175"/>
                </a:lnTo>
                <a:lnTo>
                  <a:pt x="35820" y="35336"/>
                </a:lnTo>
                <a:lnTo>
                  <a:pt x="36304" y="35820"/>
                </a:lnTo>
                <a:lnTo>
                  <a:pt x="36142" y="35659"/>
                </a:lnTo>
                <a:lnTo>
                  <a:pt x="35820" y="35820"/>
                </a:lnTo>
                <a:lnTo>
                  <a:pt x="35336" y="36143"/>
                </a:lnTo>
                <a:lnTo>
                  <a:pt x="35174" y="36627"/>
                </a:lnTo>
                <a:lnTo>
                  <a:pt x="35013" y="37272"/>
                </a:lnTo>
                <a:lnTo>
                  <a:pt x="35013" y="38240"/>
                </a:lnTo>
                <a:lnTo>
                  <a:pt x="35174" y="38240"/>
                </a:lnTo>
                <a:lnTo>
                  <a:pt x="35336" y="37918"/>
                </a:lnTo>
                <a:lnTo>
                  <a:pt x="35497" y="37756"/>
                </a:lnTo>
                <a:lnTo>
                  <a:pt x="35658" y="37756"/>
                </a:lnTo>
                <a:lnTo>
                  <a:pt x="36304" y="37595"/>
                </a:lnTo>
                <a:lnTo>
                  <a:pt x="38079" y="37595"/>
                </a:lnTo>
                <a:lnTo>
                  <a:pt x="39047" y="37434"/>
                </a:lnTo>
                <a:lnTo>
                  <a:pt x="39531" y="37272"/>
                </a:lnTo>
                <a:lnTo>
                  <a:pt x="39692" y="37111"/>
                </a:lnTo>
                <a:lnTo>
                  <a:pt x="39692" y="36788"/>
                </a:lnTo>
                <a:lnTo>
                  <a:pt x="39531" y="36465"/>
                </a:lnTo>
                <a:lnTo>
                  <a:pt x="39369" y="36143"/>
                </a:lnTo>
                <a:lnTo>
                  <a:pt x="39692" y="35820"/>
                </a:lnTo>
                <a:lnTo>
                  <a:pt x="40338" y="35820"/>
                </a:lnTo>
                <a:lnTo>
                  <a:pt x="40660" y="35981"/>
                </a:lnTo>
                <a:lnTo>
                  <a:pt x="41144" y="36627"/>
                </a:lnTo>
                <a:lnTo>
                  <a:pt x="41628" y="37111"/>
                </a:lnTo>
                <a:lnTo>
                  <a:pt x="42112" y="37595"/>
                </a:lnTo>
                <a:lnTo>
                  <a:pt x="42435" y="37595"/>
                </a:lnTo>
                <a:lnTo>
                  <a:pt x="42596" y="37272"/>
                </a:lnTo>
                <a:lnTo>
                  <a:pt x="42919" y="36788"/>
                </a:lnTo>
                <a:lnTo>
                  <a:pt x="43242" y="35175"/>
                </a:lnTo>
                <a:lnTo>
                  <a:pt x="43726" y="36950"/>
                </a:lnTo>
                <a:lnTo>
                  <a:pt x="43726" y="37111"/>
                </a:lnTo>
                <a:lnTo>
                  <a:pt x="43887" y="36950"/>
                </a:lnTo>
                <a:lnTo>
                  <a:pt x="43887" y="36304"/>
                </a:lnTo>
                <a:lnTo>
                  <a:pt x="44049" y="36143"/>
                </a:lnTo>
                <a:lnTo>
                  <a:pt x="44371" y="36143"/>
                </a:lnTo>
                <a:lnTo>
                  <a:pt x="44371" y="36950"/>
                </a:lnTo>
                <a:lnTo>
                  <a:pt x="44533" y="37595"/>
                </a:lnTo>
                <a:lnTo>
                  <a:pt x="44694" y="37756"/>
                </a:lnTo>
                <a:lnTo>
                  <a:pt x="44694" y="37111"/>
                </a:lnTo>
                <a:lnTo>
                  <a:pt x="44855" y="37272"/>
                </a:lnTo>
                <a:lnTo>
                  <a:pt x="45178" y="37434"/>
                </a:lnTo>
                <a:lnTo>
                  <a:pt x="45339" y="37111"/>
                </a:lnTo>
                <a:lnTo>
                  <a:pt x="45501" y="36788"/>
                </a:lnTo>
                <a:lnTo>
                  <a:pt x="45662" y="37111"/>
                </a:lnTo>
                <a:lnTo>
                  <a:pt x="45823" y="36950"/>
                </a:lnTo>
                <a:lnTo>
                  <a:pt x="45985" y="36788"/>
                </a:lnTo>
                <a:lnTo>
                  <a:pt x="45985" y="36304"/>
                </a:lnTo>
                <a:lnTo>
                  <a:pt x="45823" y="35820"/>
                </a:lnTo>
                <a:lnTo>
                  <a:pt x="45823" y="35336"/>
                </a:lnTo>
                <a:lnTo>
                  <a:pt x="46146" y="35497"/>
                </a:lnTo>
                <a:lnTo>
                  <a:pt x="46469" y="35336"/>
                </a:lnTo>
                <a:lnTo>
                  <a:pt x="46630" y="34691"/>
                </a:lnTo>
                <a:lnTo>
                  <a:pt x="46630" y="34529"/>
                </a:lnTo>
                <a:lnTo>
                  <a:pt x="46791" y="34691"/>
                </a:lnTo>
                <a:lnTo>
                  <a:pt x="47437" y="36143"/>
                </a:lnTo>
                <a:lnTo>
                  <a:pt x="47598" y="35497"/>
                </a:lnTo>
                <a:lnTo>
                  <a:pt x="47760" y="35175"/>
                </a:lnTo>
                <a:lnTo>
                  <a:pt x="48405" y="35175"/>
                </a:lnTo>
                <a:lnTo>
                  <a:pt x="49050" y="35497"/>
                </a:lnTo>
                <a:lnTo>
                  <a:pt x="49696" y="35659"/>
                </a:lnTo>
                <a:lnTo>
                  <a:pt x="50180" y="35820"/>
                </a:lnTo>
                <a:lnTo>
                  <a:pt x="50503" y="35820"/>
                </a:lnTo>
                <a:lnTo>
                  <a:pt x="50825" y="35659"/>
                </a:lnTo>
                <a:lnTo>
                  <a:pt x="50987" y="35336"/>
                </a:lnTo>
                <a:lnTo>
                  <a:pt x="51148" y="35013"/>
                </a:lnTo>
                <a:lnTo>
                  <a:pt x="51309" y="34852"/>
                </a:lnTo>
                <a:lnTo>
                  <a:pt x="51309" y="35013"/>
                </a:lnTo>
                <a:lnTo>
                  <a:pt x="51309" y="36143"/>
                </a:lnTo>
                <a:lnTo>
                  <a:pt x="51309" y="36788"/>
                </a:lnTo>
                <a:lnTo>
                  <a:pt x="51471" y="37111"/>
                </a:lnTo>
                <a:lnTo>
                  <a:pt x="51632" y="37111"/>
                </a:lnTo>
                <a:lnTo>
                  <a:pt x="51793" y="36950"/>
                </a:lnTo>
                <a:lnTo>
                  <a:pt x="52600" y="36304"/>
                </a:lnTo>
                <a:lnTo>
                  <a:pt x="52439" y="35659"/>
                </a:lnTo>
                <a:lnTo>
                  <a:pt x="52439" y="34852"/>
                </a:lnTo>
                <a:lnTo>
                  <a:pt x="52600" y="34691"/>
                </a:lnTo>
                <a:lnTo>
                  <a:pt x="52761" y="34691"/>
                </a:lnTo>
                <a:lnTo>
                  <a:pt x="52923" y="35013"/>
                </a:lnTo>
                <a:lnTo>
                  <a:pt x="53245" y="35497"/>
                </a:lnTo>
                <a:lnTo>
                  <a:pt x="53891" y="34852"/>
                </a:lnTo>
                <a:lnTo>
                  <a:pt x="54375" y="34368"/>
                </a:lnTo>
                <a:lnTo>
                  <a:pt x="54859" y="34045"/>
                </a:lnTo>
                <a:lnTo>
                  <a:pt x="55020" y="35013"/>
                </a:lnTo>
                <a:lnTo>
                  <a:pt x="55182" y="35175"/>
                </a:lnTo>
                <a:lnTo>
                  <a:pt x="55504" y="35336"/>
                </a:lnTo>
                <a:lnTo>
                  <a:pt x="55988" y="35336"/>
                </a:lnTo>
                <a:lnTo>
                  <a:pt x="56634" y="35013"/>
                </a:lnTo>
                <a:lnTo>
                  <a:pt x="57441" y="34691"/>
                </a:lnTo>
                <a:lnTo>
                  <a:pt x="58086" y="34529"/>
                </a:lnTo>
                <a:lnTo>
                  <a:pt x="58570" y="34529"/>
                </a:lnTo>
                <a:lnTo>
                  <a:pt x="58893" y="34691"/>
                </a:lnTo>
                <a:lnTo>
                  <a:pt x="59054" y="34852"/>
                </a:lnTo>
                <a:lnTo>
                  <a:pt x="59377" y="35175"/>
                </a:lnTo>
                <a:lnTo>
                  <a:pt x="59538" y="35336"/>
                </a:lnTo>
                <a:lnTo>
                  <a:pt x="59699" y="35013"/>
                </a:lnTo>
                <a:lnTo>
                  <a:pt x="59699" y="34207"/>
                </a:lnTo>
                <a:lnTo>
                  <a:pt x="60022" y="34691"/>
                </a:lnTo>
                <a:lnTo>
                  <a:pt x="60183" y="35013"/>
                </a:lnTo>
                <a:lnTo>
                  <a:pt x="60345" y="34852"/>
                </a:lnTo>
                <a:lnTo>
                  <a:pt x="60506" y="34368"/>
                </a:lnTo>
                <a:lnTo>
                  <a:pt x="60829" y="34852"/>
                </a:lnTo>
                <a:lnTo>
                  <a:pt x="61152" y="35175"/>
                </a:lnTo>
                <a:lnTo>
                  <a:pt x="61313" y="35013"/>
                </a:lnTo>
                <a:lnTo>
                  <a:pt x="61474" y="34852"/>
                </a:lnTo>
                <a:lnTo>
                  <a:pt x="61958" y="34045"/>
                </a:lnTo>
                <a:lnTo>
                  <a:pt x="62281" y="33884"/>
                </a:lnTo>
                <a:lnTo>
                  <a:pt x="62765" y="33723"/>
                </a:lnTo>
                <a:lnTo>
                  <a:pt x="62765" y="33723"/>
                </a:lnTo>
                <a:lnTo>
                  <a:pt x="62604" y="34207"/>
                </a:lnTo>
                <a:lnTo>
                  <a:pt x="62765" y="34529"/>
                </a:lnTo>
                <a:lnTo>
                  <a:pt x="63088" y="34529"/>
                </a:lnTo>
                <a:lnTo>
                  <a:pt x="63249" y="34691"/>
                </a:lnTo>
                <a:lnTo>
                  <a:pt x="63249" y="34852"/>
                </a:lnTo>
                <a:lnTo>
                  <a:pt x="63088" y="35336"/>
                </a:lnTo>
                <a:lnTo>
                  <a:pt x="62604" y="36143"/>
                </a:lnTo>
                <a:lnTo>
                  <a:pt x="63572" y="36304"/>
                </a:lnTo>
                <a:lnTo>
                  <a:pt x="64701" y="36304"/>
                </a:lnTo>
                <a:lnTo>
                  <a:pt x="64863" y="36143"/>
                </a:lnTo>
                <a:lnTo>
                  <a:pt x="65024" y="35820"/>
                </a:lnTo>
                <a:lnTo>
                  <a:pt x="65024" y="35175"/>
                </a:lnTo>
                <a:lnTo>
                  <a:pt x="65185" y="35497"/>
                </a:lnTo>
                <a:lnTo>
                  <a:pt x="65347" y="35659"/>
                </a:lnTo>
                <a:lnTo>
                  <a:pt x="65669" y="35336"/>
                </a:lnTo>
                <a:lnTo>
                  <a:pt x="65831" y="35175"/>
                </a:lnTo>
                <a:lnTo>
                  <a:pt x="65992" y="35175"/>
                </a:lnTo>
                <a:lnTo>
                  <a:pt x="66153" y="35336"/>
                </a:lnTo>
                <a:lnTo>
                  <a:pt x="66315" y="35659"/>
                </a:lnTo>
                <a:lnTo>
                  <a:pt x="66153" y="35820"/>
                </a:lnTo>
                <a:lnTo>
                  <a:pt x="65992" y="36143"/>
                </a:lnTo>
                <a:lnTo>
                  <a:pt x="66153" y="36143"/>
                </a:lnTo>
                <a:lnTo>
                  <a:pt x="66315" y="36304"/>
                </a:lnTo>
                <a:lnTo>
                  <a:pt x="66637" y="36143"/>
                </a:lnTo>
                <a:lnTo>
                  <a:pt x="66960" y="35981"/>
                </a:lnTo>
                <a:lnTo>
                  <a:pt x="67283" y="35497"/>
                </a:lnTo>
                <a:lnTo>
                  <a:pt x="67606" y="34691"/>
                </a:lnTo>
                <a:lnTo>
                  <a:pt x="67606" y="35497"/>
                </a:lnTo>
                <a:lnTo>
                  <a:pt x="67606" y="35659"/>
                </a:lnTo>
                <a:lnTo>
                  <a:pt x="67767" y="35820"/>
                </a:lnTo>
                <a:lnTo>
                  <a:pt x="68251" y="35820"/>
                </a:lnTo>
                <a:lnTo>
                  <a:pt x="68896" y="35659"/>
                </a:lnTo>
                <a:lnTo>
                  <a:pt x="69380" y="35336"/>
                </a:lnTo>
                <a:lnTo>
                  <a:pt x="69864" y="34852"/>
                </a:lnTo>
                <a:lnTo>
                  <a:pt x="70026" y="34368"/>
                </a:lnTo>
                <a:lnTo>
                  <a:pt x="70026" y="34045"/>
                </a:lnTo>
                <a:lnTo>
                  <a:pt x="70349" y="34045"/>
                </a:lnTo>
                <a:lnTo>
                  <a:pt x="70671" y="34368"/>
                </a:lnTo>
                <a:lnTo>
                  <a:pt x="70994" y="35336"/>
                </a:lnTo>
                <a:lnTo>
                  <a:pt x="71317" y="35659"/>
                </a:lnTo>
                <a:lnTo>
                  <a:pt x="71478" y="35981"/>
                </a:lnTo>
                <a:lnTo>
                  <a:pt x="71801" y="35981"/>
                </a:lnTo>
                <a:lnTo>
                  <a:pt x="72285" y="35497"/>
                </a:lnTo>
                <a:lnTo>
                  <a:pt x="71801" y="35336"/>
                </a:lnTo>
                <a:lnTo>
                  <a:pt x="71639" y="35013"/>
                </a:lnTo>
                <a:lnTo>
                  <a:pt x="71639" y="34852"/>
                </a:lnTo>
                <a:lnTo>
                  <a:pt x="71801" y="34691"/>
                </a:lnTo>
                <a:lnTo>
                  <a:pt x="71962" y="34529"/>
                </a:lnTo>
                <a:lnTo>
                  <a:pt x="72285" y="34529"/>
                </a:lnTo>
                <a:lnTo>
                  <a:pt x="72607" y="34691"/>
                </a:lnTo>
                <a:lnTo>
                  <a:pt x="72607" y="35013"/>
                </a:lnTo>
                <a:lnTo>
                  <a:pt x="72769" y="34207"/>
                </a:lnTo>
                <a:lnTo>
                  <a:pt x="72930" y="34045"/>
                </a:lnTo>
                <a:lnTo>
                  <a:pt x="73253" y="35175"/>
                </a:lnTo>
                <a:lnTo>
                  <a:pt x="73576" y="34045"/>
                </a:lnTo>
                <a:lnTo>
                  <a:pt x="73737" y="34045"/>
                </a:lnTo>
                <a:lnTo>
                  <a:pt x="73737" y="34368"/>
                </a:lnTo>
                <a:lnTo>
                  <a:pt x="73898" y="34691"/>
                </a:lnTo>
                <a:lnTo>
                  <a:pt x="74060" y="34852"/>
                </a:lnTo>
                <a:lnTo>
                  <a:pt x="74382" y="35013"/>
                </a:lnTo>
                <a:lnTo>
                  <a:pt x="74705" y="34852"/>
                </a:lnTo>
                <a:lnTo>
                  <a:pt x="74866" y="35497"/>
                </a:lnTo>
                <a:lnTo>
                  <a:pt x="74866" y="35336"/>
                </a:lnTo>
                <a:lnTo>
                  <a:pt x="75028" y="34691"/>
                </a:lnTo>
                <a:lnTo>
                  <a:pt x="75189" y="34529"/>
                </a:lnTo>
                <a:lnTo>
                  <a:pt x="75350" y="34368"/>
                </a:lnTo>
                <a:lnTo>
                  <a:pt x="75350" y="35336"/>
                </a:lnTo>
                <a:lnTo>
                  <a:pt x="75350" y="35497"/>
                </a:lnTo>
                <a:lnTo>
                  <a:pt x="75512" y="35659"/>
                </a:lnTo>
                <a:lnTo>
                  <a:pt x="76157" y="35497"/>
                </a:lnTo>
                <a:lnTo>
                  <a:pt x="76964" y="35497"/>
                </a:lnTo>
                <a:lnTo>
                  <a:pt x="77125" y="34529"/>
                </a:lnTo>
                <a:lnTo>
                  <a:pt x="77448" y="34045"/>
                </a:lnTo>
                <a:lnTo>
                  <a:pt x="77609" y="34045"/>
                </a:lnTo>
                <a:lnTo>
                  <a:pt x="77932" y="34368"/>
                </a:lnTo>
                <a:lnTo>
                  <a:pt x="78416" y="34691"/>
                </a:lnTo>
                <a:lnTo>
                  <a:pt x="78739" y="34852"/>
                </a:lnTo>
                <a:lnTo>
                  <a:pt x="78900" y="34852"/>
                </a:lnTo>
                <a:lnTo>
                  <a:pt x="78900" y="34691"/>
                </a:lnTo>
                <a:lnTo>
                  <a:pt x="79223" y="34045"/>
                </a:lnTo>
                <a:lnTo>
                  <a:pt x="79384" y="34529"/>
                </a:lnTo>
                <a:lnTo>
                  <a:pt x="79707" y="35013"/>
                </a:lnTo>
                <a:lnTo>
                  <a:pt x="80029" y="35175"/>
                </a:lnTo>
                <a:lnTo>
                  <a:pt x="80352" y="35175"/>
                </a:lnTo>
                <a:lnTo>
                  <a:pt x="80998" y="35013"/>
                </a:lnTo>
                <a:lnTo>
                  <a:pt x="81804" y="34529"/>
                </a:lnTo>
                <a:lnTo>
                  <a:pt x="82450" y="34045"/>
                </a:lnTo>
                <a:lnTo>
                  <a:pt x="83095" y="33723"/>
                </a:lnTo>
                <a:lnTo>
                  <a:pt x="83256" y="33723"/>
                </a:lnTo>
                <a:lnTo>
                  <a:pt x="83579" y="33884"/>
                </a:lnTo>
                <a:lnTo>
                  <a:pt x="83741" y="34207"/>
                </a:lnTo>
                <a:lnTo>
                  <a:pt x="83902" y="34691"/>
                </a:lnTo>
                <a:lnTo>
                  <a:pt x="84063" y="34368"/>
                </a:lnTo>
                <a:lnTo>
                  <a:pt x="84225" y="34368"/>
                </a:lnTo>
                <a:lnTo>
                  <a:pt x="84386" y="34691"/>
                </a:lnTo>
                <a:lnTo>
                  <a:pt x="84547" y="35013"/>
                </a:lnTo>
                <a:lnTo>
                  <a:pt x="84709" y="35336"/>
                </a:lnTo>
                <a:lnTo>
                  <a:pt x="85031" y="35336"/>
                </a:lnTo>
                <a:lnTo>
                  <a:pt x="85515" y="35175"/>
                </a:lnTo>
                <a:lnTo>
                  <a:pt x="85193" y="34368"/>
                </a:lnTo>
                <a:lnTo>
                  <a:pt x="85354" y="34207"/>
                </a:lnTo>
                <a:lnTo>
                  <a:pt x="85838" y="34691"/>
                </a:lnTo>
                <a:lnTo>
                  <a:pt x="86322" y="35175"/>
                </a:lnTo>
                <a:lnTo>
                  <a:pt x="86161" y="34691"/>
                </a:lnTo>
                <a:lnTo>
                  <a:pt x="86322" y="34368"/>
                </a:lnTo>
                <a:lnTo>
                  <a:pt x="87290" y="34368"/>
                </a:lnTo>
                <a:lnTo>
                  <a:pt x="88420" y="34529"/>
                </a:lnTo>
                <a:lnTo>
                  <a:pt x="89065" y="34691"/>
                </a:lnTo>
                <a:lnTo>
                  <a:pt x="89549" y="34529"/>
                </a:lnTo>
                <a:lnTo>
                  <a:pt x="90033" y="34207"/>
                </a:lnTo>
                <a:lnTo>
                  <a:pt x="90356" y="34207"/>
                </a:lnTo>
                <a:lnTo>
                  <a:pt x="90679" y="34368"/>
                </a:lnTo>
                <a:lnTo>
                  <a:pt x="91163" y="34691"/>
                </a:lnTo>
                <a:lnTo>
                  <a:pt x="91485" y="34852"/>
                </a:lnTo>
                <a:lnTo>
                  <a:pt x="91969" y="35013"/>
                </a:lnTo>
                <a:lnTo>
                  <a:pt x="92453" y="34691"/>
                </a:lnTo>
                <a:lnTo>
                  <a:pt x="93099" y="33884"/>
                </a:lnTo>
                <a:lnTo>
                  <a:pt x="93422" y="34529"/>
                </a:lnTo>
                <a:lnTo>
                  <a:pt x="93744" y="34852"/>
                </a:lnTo>
                <a:lnTo>
                  <a:pt x="94067" y="34852"/>
                </a:lnTo>
                <a:lnTo>
                  <a:pt x="94228" y="34691"/>
                </a:lnTo>
                <a:lnTo>
                  <a:pt x="94551" y="34529"/>
                </a:lnTo>
                <a:lnTo>
                  <a:pt x="94712" y="34529"/>
                </a:lnTo>
                <a:lnTo>
                  <a:pt x="94874" y="35013"/>
                </a:lnTo>
                <a:lnTo>
                  <a:pt x="95196" y="34852"/>
                </a:lnTo>
                <a:lnTo>
                  <a:pt x="95358" y="34691"/>
                </a:lnTo>
                <a:lnTo>
                  <a:pt x="95519" y="34045"/>
                </a:lnTo>
                <a:lnTo>
                  <a:pt x="95519" y="33723"/>
                </a:lnTo>
                <a:lnTo>
                  <a:pt x="95842" y="33723"/>
                </a:lnTo>
                <a:lnTo>
                  <a:pt x="96164" y="33884"/>
                </a:lnTo>
                <a:lnTo>
                  <a:pt x="96164" y="34368"/>
                </a:lnTo>
                <a:lnTo>
                  <a:pt x="96326" y="34529"/>
                </a:lnTo>
                <a:lnTo>
                  <a:pt x="96648" y="33884"/>
                </a:lnTo>
                <a:lnTo>
                  <a:pt x="96971" y="33561"/>
                </a:lnTo>
                <a:lnTo>
                  <a:pt x="97294" y="33400"/>
                </a:lnTo>
                <a:lnTo>
                  <a:pt x="97617" y="33400"/>
                </a:lnTo>
                <a:lnTo>
                  <a:pt x="98101" y="33884"/>
                </a:lnTo>
                <a:lnTo>
                  <a:pt x="98101" y="33239"/>
                </a:lnTo>
                <a:lnTo>
                  <a:pt x="98101" y="32916"/>
                </a:lnTo>
                <a:lnTo>
                  <a:pt x="98262" y="32593"/>
                </a:lnTo>
                <a:lnTo>
                  <a:pt x="98423" y="32432"/>
                </a:lnTo>
                <a:lnTo>
                  <a:pt x="99069" y="32432"/>
                </a:lnTo>
                <a:lnTo>
                  <a:pt x="99714" y="32593"/>
                </a:lnTo>
                <a:lnTo>
                  <a:pt x="101328" y="33400"/>
                </a:lnTo>
                <a:lnTo>
                  <a:pt x="101812" y="33561"/>
                </a:lnTo>
                <a:lnTo>
                  <a:pt x="102134" y="33561"/>
                </a:lnTo>
                <a:lnTo>
                  <a:pt x="102134" y="33400"/>
                </a:lnTo>
                <a:lnTo>
                  <a:pt x="102134" y="32754"/>
                </a:lnTo>
                <a:lnTo>
                  <a:pt x="102134" y="32432"/>
                </a:lnTo>
                <a:lnTo>
                  <a:pt x="102296" y="32270"/>
                </a:lnTo>
                <a:lnTo>
                  <a:pt x="102457" y="32270"/>
                </a:lnTo>
                <a:lnTo>
                  <a:pt x="102618" y="32593"/>
                </a:lnTo>
                <a:lnTo>
                  <a:pt x="102780" y="32916"/>
                </a:lnTo>
                <a:lnTo>
                  <a:pt x="102618" y="33400"/>
                </a:lnTo>
                <a:lnTo>
                  <a:pt x="102457" y="33884"/>
                </a:lnTo>
                <a:lnTo>
                  <a:pt x="102941" y="33561"/>
                </a:lnTo>
                <a:lnTo>
                  <a:pt x="103102" y="33400"/>
                </a:lnTo>
                <a:lnTo>
                  <a:pt x="103102" y="32916"/>
                </a:lnTo>
                <a:lnTo>
                  <a:pt x="103102" y="32593"/>
                </a:lnTo>
                <a:lnTo>
                  <a:pt x="103102" y="32270"/>
                </a:lnTo>
                <a:lnTo>
                  <a:pt x="103102" y="31786"/>
                </a:lnTo>
                <a:lnTo>
                  <a:pt x="103264" y="31464"/>
                </a:lnTo>
                <a:lnTo>
                  <a:pt x="103587" y="31302"/>
                </a:lnTo>
                <a:lnTo>
                  <a:pt x="103264" y="33077"/>
                </a:lnTo>
                <a:lnTo>
                  <a:pt x="103425" y="33400"/>
                </a:lnTo>
                <a:lnTo>
                  <a:pt x="103425" y="33561"/>
                </a:lnTo>
                <a:lnTo>
                  <a:pt x="104232" y="32916"/>
                </a:lnTo>
                <a:lnTo>
                  <a:pt x="105523" y="31786"/>
                </a:lnTo>
                <a:lnTo>
                  <a:pt x="105523" y="32270"/>
                </a:lnTo>
                <a:lnTo>
                  <a:pt x="105523" y="32593"/>
                </a:lnTo>
                <a:lnTo>
                  <a:pt x="105200" y="32754"/>
                </a:lnTo>
                <a:lnTo>
                  <a:pt x="105039" y="32754"/>
                </a:lnTo>
                <a:lnTo>
                  <a:pt x="104877" y="32916"/>
                </a:lnTo>
                <a:lnTo>
                  <a:pt x="104716" y="33077"/>
                </a:lnTo>
                <a:lnTo>
                  <a:pt x="104716" y="33561"/>
                </a:lnTo>
                <a:lnTo>
                  <a:pt x="104877" y="34529"/>
                </a:lnTo>
                <a:lnTo>
                  <a:pt x="105200" y="33561"/>
                </a:lnTo>
                <a:lnTo>
                  <a:pt x="105523" y="34045"/>
                </a:lnTo>
                <a:lnTo>
                  <a:pt x="105684" y="34207"/>
                </a:lnTo>
                <a:lnTo>
                  <a:pt x="105845" y="34207"/>
                </a:lnTo>
                <a:lnTo>
                  <a:pt x="106007" y="33884"/>
                </a:lnTo>
                <a:lnTo>
                  <a:pt x="106007" y="33723"/>
                </a:lnTo>
                <a:lnTo>
                  <a:pt x="106329" y="33723"/>
                </a:lnTo>
                <a:lnTo>
                  <a:pt x="106652" y="33884"/>
                </a:lnTo>
                <a:lnTo>
                  <a:pt x="107136" y="34368"/>
                </a:lnTo>
                <a:lnTo>
                  <a:pt x="107298" y="33723"/>
                </a:lnTo>
                <a:lnTo>
                  <a:pt x="107459" y="33400"/>
                </a:lnTo>
                <a:lnTo>
                  <a:pt x="107620" y="33077"/>
                </a:lnTo>
                <a:lnTo>
                  <a:pt x="107943" y="33077"/>
                </a:lnTo>
                <a:lnTo>
                  <a:pt x="108104" y="32916"/>
                </a:lnTo>
                <a:lnTo>
                  <a:pt x="108266" y="32754"/>
                </a:lnTo>
                <a:lnTo>
                  <a:pt x="108427" y="32270"/>
                </a:lnTo>
                <a:lnTo>
                  <a:pt x="108427" y="31302"/>
                </a:lnTo>
                <a:lnTo>
                  <a:pt x="108588" y="31786"/>
                </a:lnTo>
                <a:lnTo>
                  <a:pt x="108588" y="32270"/>
                </a:lnTo>
                <a:lnTo>
                  <a:pt x="108427" y="33077"/>
                </a:lnTo>
                <a:lnTo>
                  <a:pt x="108427" y="33561"/>
                </a:lnTo>
                <a:lnTo>
                  <a:pt x="108427" y="33884"/>
                </a:lnTo>
                <a:lnTo>
                  <a:pt x="108588" y="34207"/>
                </a:lnTo>
                <a:lnTo>
                  <a:pt x="109072" y="34691"/>
                </a:lnTo>
                <a:lnTo>
                  <a:pt x="109072" y="34207"/>
                </a:lnTo>
                <a:lnTo>
                  <a:pt x="109072" y="33723"/>
                </a:lnTo>
                <a:lnTo>
                  <a:pt x="109072" y="32754"/>
                </a:lnTo>
                <a:lnTo>
                  <a:pt x="109072" y="32270"/>
                </a:lnTo>
                <a:lnTo>
                  <a:pt x="109234" y="31948"/>
                </a:lnTo>
                <a:lnTo>
                  <a:pt x="109395" y="31625"/>
                </a:lnTo>
                <a:lnTo>
                  <a:pt x="109879" y="31625"/>
                </a:lnTo>
                <a:lnTo>
                  <a:pt x="109879" y="32432"/>
                </a:lnTo>
                <a:lnTo>
                  <a:pt x="110041" y="32593"/>
                </a:lnTo>
                <a:lnTo>
                  <a:pt x="110202" y="32754"/>
                </a:lnTo>
                <a:lnTo>
                  <a:pt x="111654" y="32754"/>
                </a:lnTo>
                <a:lnTo>
                  <a:pt x="111977" y="32916"/>
                </a:lnTo>
                <a:lnTo>
                  <a:pt x="112138" y="33077"/>
                </a:lnTo>
                <a:lnTo>
                  <a:pt x="112138" y="33400"/>
                </a:lnTo>
                <a:lnTo>
                  <a:pt x="111977" y="34207"/>
                </a:lnTo>
                <a:lnTo>
                  <a:pt x="112461" y="33884"/>
                </a:lnTo>
                <a:lnTo>
                  <a:pt x="112622" y="33884"/>
                </a:lnTo>
                <a:lnTo>
                  <a:pt x="113106" y="34691"/>
                </a:lnTo>
                <a:lnTo>
                  <a:pt x="112945" y="33723"/>
                </a:lnTo>
                <a:lnTo>
                  <a:pt x="112945" y="33239"/>
                </a:lnTo>
                <a:lnTo>
                  <a:pt x="113106" y="32754"/>
                </a:lnTo>
                <a:lnTo>
                  <a:pt x="113267" y="32593"/>
                </a:lnTo>
                <a:lnTo>
                  <a:pt x="113590" y="32432"/>
                </a:lnTo>
                <a:lnTo>
                  <a:pt x="113752" y="32270"/>
                </a:lnTo>
                <a:lnTo>
                  <a:pt x="113752" y="32109"/>
                </a:lnTo>
                <a:lnTo>
                  <a:pt x="114236" y="32109"/>
                </a:lnTo>
                <a:lnTo>
                  <a:pt x="114236" y="32270"/>
                </a:lnTo>
                <a:lnTo>
                  <a:pt x="113913" y="32754"/>
                </a:lnTo>
                <a:lnTo>
                  <a:pt x="113752" y="33239"/>
                </a:lnTo>
                <a:lnTo>
                  <a:pt x="113913" y="33884"/>
                </a:lnTo>
                <a:lnTo>
                  <a:pt x="114236" y="33400"/>
                </a:lnTo>
                <a:lnTo>
                  <a:pt x="114397" y="33239"/>
                </a:lnTo>
                <a:lnTo>
                  <a:pt x="114881" y="34045"/>
                </a:lnTo>
                <a:lnTo>
                  <a:pt x="115204" y="33400"/>
                </a:lnTo>
                <a:lnTo>
                  <a:pt x="115365" y="33239"/>
                </a:lnTo>
                <a:lnTo>
                  <a:pt x="115526" y="33239"/>
                </a:lnTo>
                <a:lnTo>
                  <a:pt x="115688" y="33400"/>
                </a:lnTo>
                <a:lnTo>
                  <a:pt x="116010" y="33884"/>
                </a:lnTo>
                <a:lnTo>
                  <a:pt x="116172" y="34207"/>
                </a:lnTo>
                <a:lnTo>
                  <a:pt x="116333" y="34207"/>
                </a:lnTo>
                <a:lnTo>
                  <a:pt x="116817" y="33561"/>
                </a:lnTo>
                <a:lnTo>
                  <a:pt x="117140" y="33239"/>
                </a:lnTo>
                <a:lnTo>
                  <a:pt x="117301" y="33077"/>
                </a:lnTo>
                <a:lnTo>
                  <a:pt x="117624" y="33239"/>
                </a:lnTo>
                <a:lnTo>
                  <a:pt x="117785" y="33884"/>
                </a:lnTo>
                <a:lnTo>
                  <a:pt x="118108" y="32701"/>
                </a:lnTo>
                <a:lnTo>
                  <a:pt x="118108" y="33884"/>
                </a:lnTo>
                <a:lnTo>
                  <a:pt x="118108" y="34529"/>
                </a:lnTo>
                <a:lnTo>
                  <a:pt x="118431" y="34852"/>
                </a:lnTo>
                <a:lnTo>
                  <a:pt x="118753" y="34207"/>
                </a:lnTo>
                <a:lnTo>
                  <a:pt x="118915" y="33561"/>
                </a:lnTo>
                <a:lnTo>
                  <a:pt x="119076" y="31948"/>
                </a:lnTo>
                <a:lnTo>
                  <a:pt x="119883" y="31948"/>
                </a:lnTo>
                <a:lnTo>
                  <a:pt x="120044" y="32109"/>
                </a:lnTo>
                <a:lnTo>
                  <a:pt x="119883" y="32432"/>
                </a:lnTo>
                <a:lnTo>
                  <a:pt x="119721" y="32916"/>
                </a:lnTo>
                <a:lnTo>
                  <a:pt x="119721" y="33077"/>
                </a:lnTo>
                <a:lnTo>
                  <a:pt x="120044" y="33239"/>
                </a:lnTo>
                <a:lnTo>
                  <a:pt x="120690" y="33239"/>
                </a:lnTo>
                <a:lnTo>
                  <a:pt x="120690" y="33561"/>
                </a:lnTo>
                <a:lnTo>
                  <a:pt x="120528" y="33884"/>
                </a:lnTo>
                <a:lnTo>
                  <a:pt x="120367" y="34691"/>
                </a:lnTo>
                <a:lnTo>
                  <a:pt x="120206" y="35013"/>
                </a:lnTo>
                <a:lnTo>
                  <a:pt x="120206" y="35336"/>
                </a:lnTo>
                <a:lnTo>
                  <a:pt x="121012" y="34368"/>
                </a:lnTo>
                <a:lnTo>
                  <a:pt x="121012" y="34045"/>
                </a:lnTo>
                <a:lnTo>
                  <a:pt x="121174" y="33723"/>
                </a:lnTo>
                <a:lnTo>
                  <a:pt x="121658" y="32754"/>
                </a:lnTo>
                <a:lnTo>
                  <a:pt x="121980" y="33077"/>
                </a:lnTo>
                <a:lnTo>
                  <a:pt x="122142" y="33400"/>
                </a:lnTo>
                <a:lnTo>
                  <a:pt x="122142" y="34368"/>
                </a:lnTo>
                <a:lnTo>
                  <a:pt x="122142" y="35013"/>
                </a:lnTo>
                <a:lnTo>
                  <a:pt x="122303" y="35013"/>
                </a:lnTo>
                <a:lnTo>
                  <a:pt x="122626" y="34852"/>
                </a:lnTo>
                <a:lnTo>
                  <a:pt x="122787" y="35336"/>
                </a:lnTo>
                <a:lnTo>
                  <a:pt x="122948" y="35497"/>
                </a:lnTo>
                <a:lnTo>
                  <a:pt x="123110" y="35336"/>
                </a:lnTo>
                <a:lnTo>
                  <a:pt x="123110" y="35013"/>
                </a:lnTo>
                <a:lnTo>
                  <a:pt x="123433" y="34045"/>
                </a:lnTo>
                <a:lnTo>
                  <a:pt x="123594" y="33723"/>
                </a:lnTo>
                <a:lnTo>
                  <a:pt x="123755" y="33561"/>
                </a:lnTo>
                <a:lnTo>
                  <a:pt x="124239" y="34045"/>
                </a:lnTo>
                <a:lnTo>
                  <a:pt x="124239" y="33723"/>
                </a:lnTo>
                <a:lnTo>
                  <a:pt x="124401" y="33723"/>
                </a:lnTo>
                <a:lnTo>
                  <a:pt x="124562" y="33561"/>
                </a:lnTo>
                <a:lnTo>
                  <a:pt x="125046" y="33884"/>
                </a:lnTo>
                <a:lnTo>
                  <a:pt x="125691" y="34368"/>
                </a:lnTo>
                <a:lnTo>
                  <a:pt x="126175" y="33884"/>
                </a:lnTo>
                <a:lnTo>
                  <a:pt x="126498" y="33723"/>
                </a:lnTo>
                <a:lnTo>
                  <a:pt x="126660" y="33884"/>
                </a:lnTo>
                <a:lnTo>
                  <a:pt x="126821" y="34207"/>
                </a:lnTo>
                <a:lnTo>
                  <a:pt x="126982" y="35013"/>
                </a:lnTo>
                <a:lnTo>
                  <a:pt x="127144" y="35659"/>
                </a:lnTo>
                <a:lnTo>
                  <a:pt x="127305" y="36143"/>
                </a:lnTo>
                <a:lnTo>
                  <a:pt x="128434" y="35013"/>
                </a:lnTo>
                <a:lnTo>
                  <a:pt x="129402" y="34368"/>
                </a:lnTo>
                <a:lnTo>
                  <a:pt x="129887" y="34368"/>
                </a:lnTo>
                <a:lnTo>
                  <a:pt x="130371" y="34207"/>
                </a:lnTo>
                <a:lnTo>
                  <a:pt x="131016" y="34368"/>
                </a:lnTo>
                <a:lnTo>
                  <a:pt x="131823" y="34529"/>
                </a:lnTo>
                <a:lnTo>
                  <a:pt x="130855" y="35820"/>
                </a:lnTo>
                <a:lnTo>
                  <a:pt x="130855" y="35981"/>
                </a:lnTo>
                <a:lnTo>
                  <a:pt x="131016" y="36143"/>
                </a:lnTo>
                <a:lnTo>
                  <a:pt x="131500" y="36465"/>
                </a:lnTo>
                <a:lnTo>
                  <a:pt x="131661" y="36788"/>
                </a:lnTo>
                <a:lnTo>
                  <a:pt x="131661" y="37434"/>
                </a:lnTo>
                <a:lnTo>
                  <a:pt x="131984" y="36627"/>
                </a:lnTo>
                <a:lnTo>
                  <a:pt x="132307" y="36143"/>
                </a:lnTo>
                <a:lnTo>
                  <a:pt x="132468" y="35981"/>
                </a:lnTo>
                <a:lnTo>
                  <a:pt x="132791" y="35981"/>
                </a:lnTo>
                <a:lnTo>
                  <a:pt x="133113" y="36143"/>
                </a:lnTo>
                <a:lnTo>
                  <a:pt x="133436" y="36143"/>
                </a:lnTo>
                <a:lnTo>
                  <a:pt x="133598" y="35981"/>
                </a:lnTo>
                <a:lnTo>
                  <a:pt x="133436" y="36788"/>
                </a:lnTo>
                <a:lnTo>
                  <a:pt x="133598" y="37434"/>
                </a:lnTo>
                <a:lnTo>
                  <a:pt x="133598" y="37756"/>
                </a:lnTo>
                <a:lnTo>
                  <a:pt x="133920" y="37918"/>
                </a:lnTo>
                <a:lnTo>
                  <a:pt x="134243" y="37756"/>
                </a:lnTo>
                <a:lnTo>
                  <a:pt x="134727" y="37434"/>
                </a:lnTo>
                <a:lnTo>
                  <a:pt x="135534" y="36788"/>
                </a:lnTo>
                <a:lnTo>
                  <a:pt x="136502" y="35981"/>
                </a:lnTo>
                <a:lnTo>
                  <a:pt x="137147" y="35497"/>
                </a:lnTo>
                <a:lnTo>
                  <a:pt x="137309" y="35497"/>
                </a:lnTo>
                <a:lnTo>
                  <a:pt x="137309" y="35820"/>
                </a:lnTo>
                <a:lnTo>
                  <a:pt x="137309" y="36304"/>
                </a:lnTo>
                <a:lnTo>
                  <a:pt x="137147" y="37111"/>
                </a:lnTo>
                <a:lnTo>
                  <a:pt x="137470" y="37111"/>
                </a:lnTo>
                <a:lnTo>
                  <a:pt x="137793" y="37272"/>
                </a:lnTo>
                <a:lnTo>
                  <a:pt x="137954" y="37595"/>
                </a:lnTo>
                <a:lnTo>
                  <a:pt x="138115" y="37595"/>
                </a:lnTo>
                <a:lnTo>
                  <a:pt x="138761" y="36627"/>
                </a:lnTo>
                <a:lnTo>
                  <a:pt x="139083" y="37272"/>
                </a:lnTo>
                <a:lnTo>
                  <a:pt x="139406" y="37595"/>
                </a:lnTo>
                <a:lnTo>
                  <a:pt x="140697" y="37595"/>
                </a:lnTo>
                <a:lnTo>
                  <a:pt x="141020" y="37756"/>
                </a:lnTo>
                <a:lnTo>
                  <a:pt x="141020" y="38240"/>
                </a:lnTo>
                <a:lnTo>
                  <a:pt x="140858" y="39208"/>
                </a:lnTo>
                <a:lnTo>
                  <a:pt x="140858" y="39208"/>
                </a:lnTo>
                <a:lnTo>
                  <a:pt x="141342" y="38886"/>
                </a:lnTo>
                <a:lnTo>
                  <a:pt x="141665" y="38563"/>
                </a:lnTo>
                <a:lnTo>
                  <a:pt x="141988" y="37918"/>
                </a:lnTo>
                <a:lnTo>
                  <a:pt x="142149" y="37918"/>
                </a:lnTo>
                <a:lnTo>
                  <a:pt x="141988" y="38079"/>
                </a:lnTo>
                <a:lnTo>
                  <a:pt x="141665" y="39692"/>
                </a:lnTo>
                <a:lnTo>
                  <a:pt x="142149" y="39854"/>
                </a:lnTo>
                <a:lnTo>
                  <a:pt x="142310" y="39854"/>
                </a:lnTo>
                <a:lnTo>
                  <a:pt x="142472" y="39692"/>
                </a:lnTo>
                <a:lnTo>
                  <a:pt x="142633" y="39531"/>
                </a:lnTo>
                <a:lnTo>
                  <a:pt x="142794" y="39047"/>
                </a:lnTo>
                <a:lnTo>
                  <a:pt x="143117" y="38402"/>
                </a:lnTo>
                <a:lnTo>
                  <a:pt x="143440" y="38724"/>
                </a:lnTo>
                <a:lnTo>
                  <a:pt x="143763" y="39047"/>
                </a:lnTo>
                <a:lnTo>
                  <a:pt x="144247" y="38724"/>
                </a:lnTo>
                <a:lnTo>
                  <a:pt x="144731" y="38079"/>
                </a:lnTo>
                <a:lnTo>
                  <a:pt x="144892" y="38563"/>
                </a:lnTo>
                <a:lnTo>
                  <a:pt x="145053" y="38563"/>
                </a:lnTo>
                <a:lnTo>
                  <a:pt x="145376" y="38402"/>
                </a:lnTo>
                <a:lnTo>
                  <a:pt x="145537" y="38402"/>
                </a:lnTo>
                <a:lnTo>
                  <a:pt x="145537" y="39854"/>
                </a:lnTo>
                <a:lnTo>
                  <a:pt x="145860" y="39370"/>
                </a:lnTo>
                <a:lnTo>
                  <a:pt x="146183" y="39047"/>
                </a:lnTo>
                <a:lnTo>
                  <a:pt x="147151" y="39047"/>
                </a:lnTo>
                <a:lnTo>
                  <a:pt x="148442" y="39370"/>
                </a:lnTo>
                <a:lnTo>
                  <a:pt x="148926" y="39370"/>
                </a:lnTo>
                <a:lnTo>
                  <a:pt x="149571" y="39531"/>
                </a:lnTo>
                <a:lnTo>
                  <a:pt x="149571" y="39047"/>
                </a:lnTo>
                <a:lnTo>
                  <a:pt x="149410" y="38886"/>
                </a:lnTo>
                <a:lnTo>
                  <a:pt x="149248" y="38724"/>
                </a:lnTo>
                <a:lnTo>
                  <a:pt x="147958" y="38724"/>
                </a:lnTo>
                <a:lnTo>
                  <a:pt x="147635" y="38563"/>
                </a:lnTo>
                <a:lnTo>
                  <a:pt x="147474" y="38402"/>
                </a:lnTo>
                <a:lnTo>
                  <a:pt x="147958" y="38079"/>
                </a:lnTo>
                <a:lnTo>
                  <a:pt x="148764" y="37918"/>
                </a:lnTo>
                <a:lnTo>
                  <a:pt x="150539" y="37918"/>
                </a:lnTo>
                <a:lnTo>
                  <a:pt x="150539" y="37756"/>
                </a:lnTo>
                <a:lnTo>
                  <a:pt x="149248" y="37111"/>
                </a:lnTo>
                <a:lnTo>
                  <a:pt x="149732" y="35659"/>
                </a:lnTo>
                <a:lnTo>
                  <a:pt x="149087" y="35981"/>
                </a:lnTo>
                <a:lnTo>
                  <a:pt x="149087" y="35659"/>
                </a:lnTo>
                <a:lnTo>
                  <a:pt x="149410" y="35336"/>
                </a:lnTo>
                <a:lnTo>
                  <a:pt x="149248" y="34852"/>
                </a:lnTo>
                <a:lnTo>
                  <a:pt x="149248" y="34691"/>
                </a:lnTo>
                <a:lnTo>
                  <a:pt x="149732" y="34852"/>
                </a:lnTo>
                <a:lnTo>
                  <a:pt x="150217" y="35013"/>
                </a:lnTo>
                <a:lnTo>
                  <a:pt x="150539" y="35013"/>
                </a:lnTo>
                <a:lnTo>
                  <a:pt x="150862" y="34852"/>
                </a:lnTo>
                <a:lnTo>
                  <a:pt x="151023" y="34529"/>
                </a:lnTo>
                <a:lnTo>
                  <a:pt x="150378" y="34207"/>
                </a:lnTo>
                <a:lnTo>
                  <a:pt x="150217" y="33884"/>
                </a:lnTo>
                <a:lnTo>
                  <a:pt x="150217" y="33400"/>
                </a:lnTo>
                <a:lnTo>
                  <a:pt x="150539" y="32754"/>
                </a:lnTo>
                <a:lnTo>
                  <a:pt x="150701" y="32754"/>
                </a:lnTo>
                <a:lnTo>
                  <a:pt x="150701" y="32916"/>
                </a:lnTo>
                <a:lnTo>
                  <a:pt x="150701" y="33400"/>
                </a:lnTo>
                <a:lnTo>
                  <a:pt x="150701" y="33723"/>
                </a:lnTo>
                <a:lnTo>
                  <a:pt x="151185" y="33723"/>
                </a:lnTo>
                <a:lnTo>
                  <a:pt x="152475" y="29850"/>
                </a:lnTo>
                <a:lnTo>
                  <a:pt x="152798" y="28398"/>
                </a:lnTo>
                <a:lnTo>
                  <a:pt x="152798" y="27753"/>
                </a:lnTo>
                <a:lnTo>
                  <a:pt x="152798" y="27107"/>
                </a:lnTo>
                <a:lnTo>
                  <a:pt x="152637" y="26462"/>
                </a:lnTo>
                <a:lnTo>
                  <a:pt x="152314" y="25978"/>
                </a:lnTo>
                <a:lnTo>
                  <a:pt x="151830" y="25494"/>
                </a:lnTo>
                <a:lnTo>
                  <a:pt x="151185" y="25010"/>
                </a:lnTo>
                <a:lnTo>
                  <a:pt x="150217" y="24526"/>
                </a:lnTo>
                <a:lnTo>
                  <a:pt x="149248" y="24203"/>
                </a:lnTo>
                <a:lnTo>
                  <a:pt x="146344" y="23396"/>
                </a:lnTo>
                <a:lnTo>
                  <a:pt x="143440" y="23074"/>
                </a:lnTo>
                <a:lnTo>
                  <a:pt x="140858" y="22590"/>
                </a:lnTo>
                <a:lnTo>
                  <a:pt x="138599" y="21944"/>
                </a:lnTo>
                <a:lnTo>
                  <a:pt x="137147" y="21299"/>
                </a:lnTo>
                <a:lnTo>
                  <a:pt x="136663" y="20815"/>
                </a:lnTo>
                <a:lnTo>
                  <a:pt x="136340" y="20492"/>
                </a:lnTo>
                <a:lnTo>
                  <a:pt x="136340" y="20169"/>
                </a:lnTo>
                <a:lnTo>
                  <a:pt x="136502" y="19847"/>
                </a:lnTo>
                <a:lnTo>
                  <a:pt x="136986" y="19524"/>
                </a:lnTo>
                <a:lnTo>
                  <a:pt x="137793" y="19201"/>
                </a:lnTo>
                <a:lnTo>
                  <a:pt x="138922" y="19040"/>
                </a:lnTo>
                <a:lnTo>
                  <a:pt x="140213" y="18879"/>
                </a:lnTo>
                <a:lnTo>
                  <a:pt x="139890" y="18556"/>
                </a:lnTo>
                <a:lnTo>
                  <a:pt x="140213" y="18556"/>
                </a:lnTo>
                <a:lnTo>
                  <a:pt x="141181" y="18717"/>
                </a:lnTo>
                <a:lnTo>
                  <a:pt x="140536" y="18717"/>
                </a:lnTo>
                <a:lnTo>
                  <a:pt x="140697" y="18879"/>
                </a:lnTo>
                <a:lnTo>
                  <a:pt x="140536" y="19201"/>
                </a:lnTo>
                <a:lnTo>
                  <a:pt x="141504" y="19201"/>
                </a:lnTo>
                <a:lnTo>
                  <a:pt x="141342" y="19040"/>
                </a:lnTo>
                <a:lnTo>
                  <a:pt x="141342" y="18879"/>
                </a:lnTo>
                <a:lnTo>
                  <a:pt x="141504" y="18717"/>
                </a:lnTo>
                <a:lnTo>
                  <a:pt x="141665" y="18717"/>
                </a:lnTo>
                <a:lnTo>
                  <a:pt x="141342" y="18879"/>
                </a:lnTo>
                <a:lnTo>
                  <a:pt x="141665" y="19040"/>
                </a:lnTo>
                <a:lnTo>
                  <a:pt x="141988" y="19040"/>
                </a:lnTo>
                <a:lnTo>
                  <a:pt x="142310" y="18879"/>
                </a:lnTo>
                <a:lnTo>
                  <a:pt x="142794" y="18879"/>
                </a:lnTo>
                <a:lnTo>
                  <a:pt x="142633" y="19201"/>
                </a:lnTo>
                <a:lnTo>
                  <a:pt x="143279" y="19201"/>
                </a:lnTo>
                <a:lnTo>
                  <a:pt x="143440" y="19040"/>
                </a:lnTo>
                <a:lnTo>
                  <a:pt x="143601" y="19040"/>
                </a:lnTo>
                <a:lnTo>
                  <a:pt x="143440" y="18879"/>
                </a:lnTo>
                <a:lnTo>
                  <a:pt x="143117" y="18717"/>
                </a:lnTo>
                <a:lnTo>
                  <a:pt x="143763" y="18717"/>
                </a:lnTo>
                <a:lnTo>
                  <a:pt x="143924" y="18879"/>
                </a:lnTo>
                <a:lnTo>
                  <a:pt x="144085" y="19040"/>
                </a:lnTo>
                <a:lnTo>
                  <a:pt x="144247" y="19363"/>
                </a:lnTo>
                <a:lnTo>
                  <a:pt x="144569" y="19201"/>
                </a:lnTo>
                <a:lnTo>
                  <a:pt x="144731" y="19040"/>
                </a:lnTo>
                <a:lnTo>
                  <a:pt x="144569" y="19040"/>
                </a:lnTo>
                <a:lnTo>
                  <a:pt x="144569" y="18879"/>
                </a:lnTo>
                <a:lnTo>
                  <a:pt x="144731" y="18717"/>
                </a:lnTo>
                <a:lnTo>
                  <a:pt x="145053" y="18556"/>
                </a:lnTo>
                <a:lnTo>
                  <a:pt x="144892" y="19040"/>
                </a:lnTo>
                <a:lnTo>
                  <a:pt x="144731" y="19040"/>
                </a:lnTo>
                <a:lnTo>
                  <a:pt x="145053" y="19201"/>
                </a:lnTo>
                <a:lnTo>
                  <a:pt x="145537" y="19363"/>
                </a:lnTo>
                <a:lnTo>
                  <a:pt x="146021" y="19363"/>
                </a:lnTo>
                <a:lnTo>
                  <a:pt x="145537" y="19201"/>
                </a:lnTo>
                <a:lnTo>
                  <a:pt x="145537" y="19040"/>
                </a:lnTo>
                <a:lnTo>
                  <a:pt x="145699" y="19040"/>
                </a:lnTo>
                <a:lnTo>
                  <a:pt x="146183" y="18879"/>
                </a:lnTo>
                <a:lnTo>
                  <a:pt x="145860" y="18879"/>
                </a:lnTo>
                <a:lnTo>
                  <a:pt x="146021" y="18717"/>
                </a:lnTo>
                <a:lnTo>
                  <a:pt x="146183" y="18879"/>
                </a:lnTo>
                <a:lnTo>
                  <a:pt x="146828" y="18879"/>
                </a:lnTo>
                <a:lnTo>
                  <a:pt x="146990" y="19040"/>
                </a:lnTo>
                <a:lnTo>
                  <a:pt x="146990" y="19201"/>
                </a:lnTo>
                <a:lnTo>
                  <a:pt x="147312" y="19201"/>
                </a:lnTo>
                <a:lnTo>
                  <a:pt x="147312" y="19040"/>
                </a:lnTo>
                <a:lnTo>
                  <a:pt x="147474" y="18879"/>
                </a:lnTo>
                <a:lnTo>
                  <a:pt x="147635" y="19201"/>
                </a:lnTo>
                <a:lnTo>
                  <a:pt x="147958" y="19363"/>
                </a:lnTo>
                <a:lnTo>
                  <a:pt x="148603" y="19363"/>
                </a:lnTo>
                <a:lnTo>
                  <a:pt x="148926" y="19201"/>
                </a:lnTo>
                <a:lnTo>
                  <a:pt x="148926" y="19040"/>
                </a:lnTo>
                <a:lnTo>
                  <a:pt x="148603" y="19040"/>
                </a:lnTo>
                <a:lnTo>
                  <a:pt x="148764" y="18717"/>
                </a:lnTo>
                <a:lnTo>
                  <a:pt x="148926" y="18717"/>
                </a:lnTo>
                <a:lnTo>
                  <a:pt x="149248" y="18879"/>
                </a:lnTo>
                <a:lnTo>
                  <a:pt x="149732" y="19040"/>
                </a:lnTo>
                <a:lnTo>
                  <a:pt x="150055" y="19201"/>
                </a:lnTo>
                <a:lnTo>
                  <a:pt x="150539" y="19040"/>
                </a:lnTo>
                <a:lnTo>
                  <a:pt x="150378" y="19363"/>
                </a:lnTo>
                <a:lnTo>
                  <a:pt x="150539" y="19363"/>
                </a:lnTo>
                <a:lnTo>
                  <a:pt x="150862" y="19201"/>
                </a:lnTo>
                <a:lnTo>
                  <a:pt x="151346" y="18879"/>
                </a:lnTo>
                <a:lnTo>
                  <a:pt x="151185" y="18717"/>
                </a:lnTo>
                <a:lnTo>
                  <a:pt x="150862" y="18556"/>
                </a:lnTo>
                <a:lnTo>
                  <a:pt x="151346" y="18556"/>
                </a:lnTo>
                <a:lnTo>
                  <a:pt x="151991" y="18233"/>
                </a:lnTo>
                <a:lnTo>
                  <a:pt x="152475" y="17749"/>
                </a:lnTo>
                <a:lnTo>
                  <a:pt x="152314" y="18233"/>
                </a:lnTo>
                <a:lnTo>
                  <a:pt x="151991" y="18556"/>
                </a:lnTo>
                <a:lnTo>
                  <a:pt x="151507" y="19040"/>
                </a:lnTo>
                <a:lnTo>
                  <a:pt x="151669" y="19201"/>
                </a:lnTo>
                <a:lnTo>
                  <a:pt x="151830" y="19363"/>
                </a:lnTo>
                <a:lnTo>
                  <a:pt x="152314" y="19201"/>
                </a:lnTo>
                <a:lnTo>
                  <a:pt x="152475" y="19201"/>
                </a:lnTo>
                <a:lnTo>
                  <a:pt x="152637" y="19040"/>
                </a:lnTo>
                <a:lnTo>
                  <a:pt x="152475" y="18879"/>
                </a:lnTo>
                <a:lnTo>
                  <a:pt x="152153" y="18879"/>
                </a:lnTo>
                <a:lnTo>
                  <a:pt x="152637" y="18556"/>
                </a:lnTo>
                <a:lnTo>
                  <a:pt x="152475" y="18717"/>
                </a:lnTo>
                <a:lnTo>
                  <a:pt x="152959" y="18556"/>
                </a:lnTo>
                <a:lnTo>
                  <a:pt x="153605" y="18394"/>
                </a:lnTo>
                <a:lnTo>
                  <a:pt x="153928" y="18394"/>
                </a:lnTo>
                <a:lnTo>
                  <a:pt x="153605" y="18556"/>
                </a:lnTo>
                <a:lnTo>
                  <a:pt x="154089" y="18717"/>
                </a:lnTo>
                <a:lnTo>
                  <a:pt x="154250" y="18556"/>
                </a:lnTo>
                <a:lnTo>
                  <a:pt x="154089" y="18394"/>
                </a:lnTo>
                <a:lnTo>
                  <a:pt x="153928" y="18233"/>
                </a:lnTo>
                <a:lnTo>
                  <a:pt x="154573" y="17910"/>
                </a:lnTo>
                <a:lnTo>
                  <a:pt x="154573" y="17749"/>
                </a:lnTo>
                <a:lnTo>
                  <a:pt x="154250" y="17588"/>
                </a:lnTo>
                <a:lnTo>
                  <a:pt x="154250" y="17265"/>
                </a:lnTo>
                <a:lnTo>
                  <a:pt x="154412" y="17265"/>
                </a:lnTo>
                <a:lnTo>
                  <a:pt x="154573" y="17426"/>
                </a:lnTo>
                <a:lnTo>
                  <a:pt x="154734" y="17426"/>
                </a:lnTo>
                <a:lnTo>
                  <a:pt x="154896" y="17265"/>
                </a:lnTo>
                <a:lnTo>
                  <a:pt x="154412" y="16781"/>
                </a:lnTo>
                <a:lnTo>
                  <a:pt x="154734" y="16781"/>
                </a:lnTo>
                <a:lnTo>
                  <a:pt x="155702" y="17104"/>
                </a:lnTo>
                <a:lnTo>
                  <a:pt x="155380" y="16781"/>
                </a:lnTo>
                <a:lnTo>
                  <a:pt x="155218" y="16458"/>
                </a:lnTo>
                <a:lnTo>
                  <a:pt x="155380" y="16297"/>
                </a:lnTo>
                <a:lnTo>
                  <a:pt x="155864" y="16458"/>
                </a:lnTo>
                <a:lnTo>
                  <a:pt x="155864" y="16458"/>
                </a:lnTo>
                <a:lnTo>
                  <a:pt x="155218" y="16136"/>
                </a:lnTo>
                <a:lnTo>
                  <a:pt x="154896" y="15813"/>
                </a:lnTo>
                <a:lnTo>
                  <a:pt x="155057" y="15652"/>
                </a:lnTo>
                <a:lnTo>
                  <a:pt x="155218" y="15652"/>
                </a:lnTo>
                <a:lnTo>
                  <a:pt x="155541" y="15490"/>
                </a:lnTo>
                <a:lnTo>
                  <a:pt x="155541" y="15329"/>
                </a:lnTo>
                <a:lnTo>
                  <a:pt x="155218" y="15168"/>
                </a:lnTo>
                <a:lnTo>
                  <a:pt x="155218" y="15329"/>
                </a:lnTo>
                <a:lnTo>
                  <a:pt x="155057" y="15329"/>
                </a:lnTo>
                <a:lnTo>
                  <a:pt x="154734" y="15168"/>
                </a:lnTo>
                <a:lnTo>
                  <a:pt x="154412" y="14845"/>
                </a:lnTo>
                <a:lnTo>
                  <a:pt x="154412" y="14683"/>
                </a:lnTo>
                <a:lnTo>
                  <a:pt x="154089" y="14845"/>
                </a:lnTo>
                <a:lnTo>
                  <a:pt x="154250" y="15006"/>
                </a:lnTo>
                <a:lnTo>
                  <a:pt x="154573" y="15168"/>
                </a:lnTo>
                <a:lnTo>
                  <a:pt x="154734" y="15490"/>
                </a:lnTo>
                <a:lnTo>
                  <a:pt x="154250" y="15652"/>
                </a:lnTo>
                <a:lnTo>
                  <a:pt x="154089" y="15652"/>
                </a:lnTo>
                <a:lnTo>
                  <a:pt x="153928" y="15490"/>
                </a:lnTo>
                <a:lnTo>
                  <a:pt x="154250" y="15490"/>
                </a:lnTo>
                <a:lnTo>
                  <a:pt x="154250" y="15329"/>
                </a:lnTo>
                <a:lnTo>
                  <a:pt x="154089" y="15168"/>
                </a:lnTo>
                <a:lnTo>
                  <a:pt x="153605" y="15006"/>
                </a:lnTo>
                <a:lnTo>
                  <a:pt x="153605" y="15168"/>
                </a:lnTo>
                <a:lnTo>
                  <a:pt x="153605" y="15329"/>
                </a:lnTo>
                <a:lnTo>
                  <a:pt x="153282" y="15168"/>
                </a:lnTo>
                <a:lnTo>
                  <a:pt x="153282" y="15006"/>
                </a:lnTo>
                <a:lnTo>
                  <a:pt x="153605" y="14845"/>
                </a:lnTo>
                <a:lnTo>
                  <a:pt x="153766" y="14845"/>
                </a:lnTo>
                <a:lnTo>
                  <a:pt x="153928" y="14683"/>
                </a:lnTo>
                <a:lnTo>
                  <a:pt x="153766" y="14361"/>
                </a:lnTo>
                <a:lnTo>
                  <a:pt x="153444" y="14038"/>
                </a:lnTo>
                <a:lnTo>
                  <a:pt x="152798" y="14361"/>
                </a:lnTo>
                <a:lnTo>
                  <a:pt x="152475" y="14361"/>
                </a:lnTo>
                <a:lnTo>
                  <a:pt x="152314" y="14199"/>
                </a:lnTo>
                <a:lnTo>
                  <a:pt x="152475" y="13877"/>
                </a:lnTo>
                <a:lnTo>
                  <a:pt x="152314" y="13715"/>
                </a:lnTo>
                <a:lnTo>
                  <a:pt x="151669" y="13715"/>
                </a:lnTo>
                <a:lnTo>
                  <a:pt x="151669" y="13554"/>
                </a:lnTo>
                <a:lnTo>
                  <a:pt x="152153" y="13393"/>
                </a:lnTo>
                <a:lnTo>
                  <a:pt x="152475" y="13554"/>
                </a:lnTo>
                <a:lnTo>
                  <a:pt x="152798" y="13715"/>
                </a:lnTo>
                <a:lnTo>
                  <a:pt x="152959" y="13393"/>
                </a:lnTo>
                <a:lnTo>
                  <a:pt x="152798" y="13070"/>
                </a:lnTo>
                <a:lnTo>
                  <a:pt x="152153" y="13070"/>
                </a:lnTo>
                <a:lnTo>
                  <a:pt x="152637" y="12425"/>
                </a:lnTo>
                <a:lnTo>
                  <a:pt x="152314" y="12586"/>
                </a:lnTo>
                <a:lnTo>
                  <a:pt x="151991" y="12909"/>
                </a:lnTo>
                <a:lnTo>
                  <a:pt x="151669" y="12909"/>
                </a:lnTo>
                <a:lnTo>
                  <a:pt x="151507" y="12747"/>
                </a:lnTo>
                <a:lnTo>
                  <a:pt x="151467" y="12667"/>
                </a:lnTo>
                <a:lnTo>
                  <a:pt x="151346" y="12909"/>
                </a:lnTo>
                <a:lnTo>
                  <a:pt x="151185" y="12747"/>
                </a:lnTo>
                <a:lnTo>
                  <a:pt x="151443" y="12618"/>
                </a:lnTo>
                <a:lnTo>
                  <a:pt x="151346" y="12425"/>
                </a:lnTo>
                <a:lnTo>
                  <a:pt x="151507" y="11618"/>
                </a:lnTo>
                <a:lnTo>
                  <a:pt x="151507" y="11295"/>
                </a:lnTo>
                <a:lnTo>
                  <a:pt x="151669" y="11134"/>
                </a:lnTo>
                <a:lnTo>
                  <a:pt x="150701" y="10650"/>
                </a:lnTo>
                <a:lnTo>
                  <a:pt x="150378" y="10327"/>
                </a:lnTo>
                <a:lnTo>
                  <a:pt x="149894" y="9682"/>
                </a:lnTo>
                <a:lnTo>
                  <a:pt x="149087" y="8875"/>
                </a:lnTo>
                <a:lnTo>
                  <a:pt x="147474" y="8552"/>
                </a:lnTo>
                <a:lnTo>
                  <a:pt x="148764" y="8391"/>
                </a:lnTo>
                <a:lnTo>
                  <a:pt x="147958" y="8230"/>
                </a:lnTo>
                <a:lnTo>
                  <a:pt x="146506" y="8068"/>
                </a:lnTo>
                <a:lnTo>
                  <a:pt x="145537" y="7746"/>
                </a:lnTo>
                <a:lnTo>
                  <a:pt x="144731" y="7746"/>
                </a:lnTo>
                <a:lnTo>
                  <a:pt x="145053" y="7907"/>
                </a:lnTo>
                <a:lnTo>
                  <a:pt x="145376" y="8230"/>
                </a:lnTo>
                <a:lnTo>
                  <a:pt x="144892" y="8230"/>
                </a:lnTo>
                <a:lnTo>
                  <a:pt x="144569" y="7746"/>
                </a:lnTo>
                <a:lnTo>
                  <a:pt x="143763" y="7584"/>
                </a:lnTo>
                <a:lnTo>
                  <a:pt x="142149" y="7100"/>
                </a:lnTo>
                <a:lnTo>
                  <a:pt x="140374" y="6455"/>
                </a:lnTo>
                <a:lnTo>
                  <a:pt x="139245" y="6293"/>
                </a:lnTo>
                <a:lnTo>
                  <a:pt x="137954" y="6132"/>
                </a:lnTo>
                <a:lnTo>
                  <a:pt x="137793" y="5971"/>
                </a:lnTo>
                <a:lnTo>
                  <a:pt x="138115" y="5971"/>
                </a:lnTo>
                <a:lnTo>
                  <a:pt x="137631" y="5809"/>
                </a:lnTo>
                <a:lnTo>
                  <a:pt x="137147" y="5648"/>
                </a:lnTo>
                <a:lnTo>
                  <a:pt x="136825" y="5809"/>
                </a:lnTo>
                <a:lnTo>
                  <a:pt x="136340" y="6455"/>
                </a:lnTo>
                <a:lnTo>
                  <a:pt x="136340" y="5809"/>
                </a:lnTo>
                <a:lnTo>
                  <a:pt x="136018" y="5325"/>
                </a:lnTo>
                <a:lnTo>
                  <a:pt x="135695" y="5487"/>
                </a:lnTo>
                <a:lnTo>
                  <a:pt x="135856" y="5648"/>
                </a:lnTo>
                <a:lnTo>
                  <a:pt x="136018" y="5809"/>
                </a:lnTo>
                <a:lnTo>
                  <a:pt x="135372" y="5809"/>
                </a:lnTo>
                <a:lnTo>
                  <a:pt x="135050" y="5648"/>
                </a:lnTo>
                <a:lnTo>
                  <a:pt x="134888" y="5487"/>
                </a:lnTo>
                <a:lnTo>
                  <a:pt x="134888" y="5325"/>
                </a:lnTo>
                <a:lnTo>
                  <a:pt x="134727" y="5325"/>
                </a:lnTo>
                <a:lnTo>
                  <a:pt x="134243" y="5809"/>
                </a:lnTo>
                <a:lnTo>
                  <a:pt x="133759" y="5164"/>
                </a:lnTo>
                <a:lnTo>
                  <a:pt x="133759" y="5648"/>
                </a:lnTo>
                <a:lnTo>
                  <a:pt x="133275" y="5325"/>
                </a:lnTo>
                <a:lnTo>
                  <a:pt x="133113" y="5325"/>
                </a:lnTo>
                <a:lnTo>
                  <a:pt x="132952" y="5648"/>
                </a:lnTo>
                <a:lnTo>
                  <a:pt x="132791" y="6132"/>
                </a:lnTo>
                <a:lnTo>
                  <a:pt x="132307" y="5648"/>
                </a:lnTo>
                <a:lnTo>
                  <a:pt x="131823" y="5325"/>
                </a:lnTo>
                <a:lnTo>
                  <a:pt x="130855" y="5003"/>
                </a:lnTo>
                <a:lnTo>
                  <a:pt x="129887" y="5003"/>
                </a:lnTo>
                <a:lnTo>
                  <a:pt x="128918" y="5164"/>
                </a:lnTo>
                <a:lnTo>
                  <a:pt x="127466" y="5325"/>
                </a:lnTo>
                <a:lnTo>
                  <a:pt x="126982" y="5325"/>
                </a:lnTo>
                <a:lnTo>
                  <a:pt x="126821" y="5164"/>
                </a:lnTo>
                <a:lnTo>
                  <a:pt x="126660" y="5003"/>
                </a:lnTo>
                <a:lnTo>
                  <a:pt x="126821" y="4680"/>
                </a:lnTo>
                <a:lnTo>
                  <a:pt x="126660" y="4680"/>
                </a:lnTo>
                <a:lnTo>
                  <a:pt x="125853" y="5003"/>
                </a:lnTo>
                <a:lnTo>
                  <a:pt x="126337" y="5164"/>
                </a:lnTo>
                <a:lnTo>
                  <a:pt x="126498" y="5325"/>
                </a:lnTo>
                <a:lnTo>
                  <a:pt x="126014" y="5648"/>
                </a:lnTo>
                <a:lnTo>
                  <a:pt x="125369" y="5487"/>
                </a:lnTo>
                <a:lnTo>
                  <a:pt x="124885" y="5164"/>
                </a:lnTo>
                <a:lnTo>
                  <a:pt x="124239" y="4357"/>
                </a:lnTo>
                <a:lnTo>
                  <a:pt x="123755" y="4196"/>
                </a:lnTo>
                <a:lnTo>
                  <a:pt x="123271" y="4035"/>
                </a:lnTo>
                <a:lnTo>
                  <a:pt x="122626" y="4035"/>
                </a:lnTo>
                <a:lnTo>
                  <a:pt x="121658" y="4357"/>
                </a:lnTo>
                <a:lnTo>
                  <a:pt x="121496" y="4196"/>
                </a:lnTo>
                <a:lnTo>
                  <a:pt x="121174" y="4035"/>
                </a:lnTo>
                <a:lnTo>
                  <a:pt x="120206" y="3873"/>
                </a:lnTo>
                <a:lnTo>
                  <a:pt x="119399" y="3873"/>
                </a:lnTo>
                <a:lnTo>
                  <a:pt x="119076" y="4035"/>
                </a:lnTo>
                <a:lnTo>
                  <a:pt x="118915" y="3873"/>
                </a:lnTo>
                <a:lnTo>
                  <a:pt x="118592" y="4035"/>
                </a:lnTo>
                <a:lnTo>
                  <a:pt x="117463" y="4519"/>
                </a:lnTo>
                <a:lnTo>
                  <a:pt x="116979" y="4680"/>
                </a:lnTo>
                <a:lnTo>
                  <a:pt x="116656" y="4680"/>
                </a:lnTo>
                <a:lnTo>
                  <a:pt x="116817" y="4519"/>
                </a:lnTo>
                <a:lnTo>
                  <a:pt x="117301" y="3873"/>
                </a:lnTo>
                <a:lnTo>
                  <a:pt x="116333" y="3873"/>
                </a:lnTo>
                <a:lnTo>
                  <a:pt x="116333" y="4035"/>
                </a:lnTo>
                <a:lnTo>
                  <a:pt x="116656" y="4035"/>
                </a:lnTo>
                <a:lnTo>
                  <a:pt x="116494" y="4519"/>
                </a:lnTo>
                <a:lnTo>
                  <a:pt x="116333" y="4680"/>
                </a:lnTo>
                <a:lnTo>
                  <a:pt x="116172" y="4519"/>
                </a:lnTo>
                <a:lnTo>
                  <a:pt x="116172" y="4196"/>
                </a:lnTo>
                <a:lnTo>
                  <a:pt x="115849" y="3712"/>
                </a:lnTo>
                <a:lnTo>
                  <a:pt x="115688" y="3873"/>
                </a:lnTo>
                <a:lnTo>
                  <a:pt x="115849" y="4357"/>
                </a:lnTo>
                <a:lnTo>
                  <a:pt x="115365" y="4357"/>
                </a:lnTo>
                <a:lnTo>
                  <a:pt x="115042" y="4519"/>
                </a:lnTo>
                <a:lnTo>
                  <a:pt x="114881" y="4680"/>
                </a:lnTo>
                <a:lnTo>
                  <a:pt x="115042" y="4841"/>
                </a:lnTo>
                <a:lnTo>
                  <a:pt x="114881" y="4841"/>
                </a:lnTo>
                <a:lnTo>
                  <a:pt x="114397" y="4680"/>
                </a:lnTo>
                <a:lnTo>
                  <a:pt x="113913" y="4357"/>
                </a:lnTo>
                <a:lnTo>
                  <a:pt x="113590" y="4196"/>
                </a:lnTo>
                <a:lnTo>
                  <a:pt x="113913" y="4035"/>
                </a:lnTo>
                <a:lnTo>
                  <a:pt x="113913" y="4196"/>
                </a:lnTo>
                <a:lnTo>
                  <a:pt x="113913" y="4357"/>
                </a:lnTo>
                <a:lnTo>
                  <a:pt x="114397" y="4357"/>
                </a:lnTo>
                <a:lnTo>
                  <a:pt x="114236" y="4035"/>
                </a:lnTo>
                <a:lnTo>
                  <a:pt x="113752" y="3873"/>
                </a:lnTo>
                <a:lnTo>
                  <a:pt x="113429" y="3873"/>
                </a:lnTo>
                <a:lnTo>
                  <a:pt x="113267" y="4035"/>
                </a:lnTo>
                <a:lnTo>
                  <a:pt x="113106" y="4196"/>
                </a:lnTo>
                <a:lnTo>
                  <a:pt x="112945" y="4680"/>
                </a:lnTo>
                <a:lnTo>
                  <a:pt x="112783" y="4841"/>
                </a:lnTo>
                <a:lnTo>
                  <a:pt x="112783" y="4519"/>
                </a:lnTo>
                <a:lnTo>
                  <a:pt x="112299" y="4680"/>
                </a:lnTo>
                <a:lnTo>
                  <a:pt x="112299" y="4357"/>
                </a:lnTo>
                <a:lnTo>
                  <a:pt x="112138" y="4035"/>
                </a:lnTo>
                <a:lnTo>
                  <a:pt x="111977" y="4196"/>
                </a:lnTo>
                <a:lnTo>
                  <a:pt x="111977" y="4035"/>
                </a:lnTo>
                <a:lnTo>
                  <a:pt x="111815" y="4196"/>
                </a:lnTo>
                <a:lnTo>
                  <a:pt x="111493" y="4357"/>
                </a:lnTo>
                <a:lnTo>
                  <a:pt x="110525" y="4519"/>
                </a:lnTo>
                <a:lnTo>
                  <a:pt x="109556" y="4357"/>
                </a:lnTo>
                <a:lnTo>
                  <a:pt x="109234" y="4196"/>
                </a:lnTo>
                <a:lnTo>
                  <a:pt x="109234" y="4035"/>
                </a:lnTo>
                <a:lnTo>
                  <a:pt x="109395" y="3873"/>
                </a:lnTo>
                <a:lnTo>
                  <a:pt x="109234" y="3712"/>
                </a:lnTo>
                <a:lnTo>
                  <a:pt x="108911" y="3712"/>
                </a:lnTo>
                <a:lnTo>
                  <a:pt x="108750" y="3873"/>
                </a:lnTo>
                <a:lnTo>
                  <a:pt x="108911" y="4035"/>
                </a:lnTo>
                <a:lnTo>
                  <a:pt x="108588" y="4035"/>
                </a:lnTo>
                <a:lnTo>
                  <a:pt x="108750" y="3873"/>
                </a:lnTo>
                <a:lnTo>
                  <a:pt x="108266" y="4196"/>
                </a:lnTo>
                <a:lnTo>
                  <a:pt x="107782" y="4196"/>
                </a:lnTo>
                <a:lnTo>
                  <a:pt x="107620" y="3873"/>
                </a:lnTo>
                <a:lnTo>
                  <a:pt x="107782" y="3389"/>
                </a:lnTo>
                <a:lnTo>
                  <a:pt x="106814" y="3389"/>
                </a:lnTo>
                <a:lnTo>
                  <a:pt x="106975" y="3550"/>
                </a:lnTo>
                <a:lnTo>
                  <a:pt x="107136" y="3712"/>
                </a:lnTo>
                <a:lnTo>
                  <a:pt x="106652" y="3712"/>
                </a:lnTo>
                <a:lnTo>
                  <a:pt x="106007" y="3550"/>
                </a:lnTo>
                <a:lnTo>
                  <a:pt x="105684" y="3712"/>
                </a:lnTo>
                <a:lnTo>
                  <a:pt x="105361" y="3712"/>
                </a:lnTo>
                <a:lnTo>
                  <a:pt x="104877" y="3550"/>
                </a:lnTo>
                <a:lnTo>
                  <a:pt x="104393" y="3228"/>
                </a:lnTo>
                <a:lnTo>
                  <a:pt x="104071" y="3228"/>
                </a:lnTo>
                <a:lnTo>
                  <a:pt x="103748" y="3389"/>
                </a:lnTo>
                <a:lnTo>
                  <a:pt x="103748" y="3712"/>
                </a:lnTo>
                <a:lnTo>
                  <a:pt x="103909" y="3550"/>
                </a:lnTo>
                <a:lnTo>
                  <a:pt x="104071" y="3389"/>
                </a:lnTo>
                <a:lnTo>
                  <a:pt x="104232" y="3389"/>
                </a:lnTo>
                <a:lnTo>
                  <a:pt x="104393" y="3550"/>
                </a:lnTo>
                <a:lnTo>
                  <a:pt x="104071" y="3712"/>
                </a:lnTo>
                <a:lnTo>
                  <a:pt x="103909" y="3873"/>
                </a:lnTo>
                <a:lnTo>
                  <a:pt x="104071" y="4196"/>
                </a:lnTo>
                <a:lnTo>
                  <a:pt x="104071" y="4357"/>
                </a:lnTo>
                <a:lnTo>
                  <a:pt x="103748" y="4196"/>
                </a:lnTo>
                <a:lnTo>
                  <a:pt x="103425" y="4357"/>
                </a:lnTo>
                <a:lnTo>
                  <a:pt x="103587" y="4519"/>
                </a:lnTo>
                <a:lnTo>
                  <a:pt x="103425" y="4519"/>
                </a:lnTo>
                <a:lnTo>
                  <a:pt x="103425" y="4680"/>
                </a:lnTo>
                <a:lnTo>
                  <a:pt x="103264" y="4680"/>
                </a:lnTo>
                <a:lnTo>
                  <a:pt x="103425" y="4519"/>
                </a:lnTo>
                <a:lnTo>
                  <a:pt x="102941" y="4519"/>
                </a:lnTo>
                <a:lnTo>
                  <a:pt x="102457" y="4196"/>
                </a:lnTo>
                <a:lnTo>
                  <a:pt x="102134" y="3873"/>
                </a:lnTo>
                <a:lnTo>
                  <a:pt x="102134" y="3712"/>
                </a:lnTo>
                <a:lnTo>
                  <a:pt x="102296" y="3873"/>
                </a:lnTo>
                <a:lnTo>
                  <a:pt x="102134" y="3550"/>
                </a:lnTo>
                <a:lnTo>
                  <a:pt x="102618" y="3550"/>
                </a:lnTo>
                <a:lnTo>
                  <a:pt x="103264" y="3712"/>
                </a:lnTo>
                <a:lnTo>
                  <a:pt x="103425" y="3712"/>
                </a:lnTo>
                <a:lnTo>
                  <a:pt x="103425" y="3550"/>
                </a:lnTo>
                <a:lnTo>
                  <a:pt x="103425" y="2744"/>
                </a:lnTo>
                <a:lnTo>
                  <a:pt x="103587" y="2260"/>
                </a:lnTo>
                <a:lnTo>
                  <a:pt x="103587" y="2098"/>
                </a:lnTo>
                <a:lnTo>
                  <a:pt x="103102" y="2582"/>
                </a:lnTo>
                <a:lnTo>
                  <a:pt x="102941" y="2421"/>
                </a:lnTo>
                <a:lnTo>
                  <a:pt x="103102" y="2905"/>
                </a:lnTo>
                <a:lnTo>
                  <a:pt x="102941" y="3066"/>
                </a:lnTo>
                <a:lnTo>
                  <a:pt x="102941" y="3389"/>
                </a:lnTo>
                <a:lnTo>
                  <a:pt x="102618" y="3389"/>
                </a:lnTo>
                <a:lnTo>
                  <a:pt x="102296" y="3228"/>
                </a:lnTo>
                <a:lnTo>
                  <a:pt x="101973" y="2905"/>
                </a:lnTo>
                <a:lnTo>
                  <a:pt x="101650" y="2798"/>
                </a:lnTo>
                <a:lnTo>
                  <a:pt x="101650" y="2905"/>
                </a:lnTo>
                <a:lnTo>
                  <a:pt x="101489" y="2905"/>
                </a:lnTo>
                <a:lnTo>
                  <a:pt x="101610" y="2784"/>
                </a:lnTo>
                <a:lnTo>
                  <a:pt x="101610" y="2784"/>
                </a:lnTo>
                <a:lnTo>
                  <a:pt x="101489" y="2744"/>
                </a:lnTo>
                <a:lnTo>
                  <a:pt x="101005" y="2582"/>
                </a:lnTo>
                <a:lnTo>
                  <a:pt x="100682" y="2582"/>
                </a:lnTo>
                <a:lnTo>
                  <a:pt x="100360" y="2744"/>
                </a:lnTo>
                <a:lnTo>
                  <a:pt x="100360" y="2905"/>
                </a:lnTo>
                <a:lnTo>
                  <a:pt x="100360" y="3228"/>
                </a:lnTo>
                <a:lnTo>
                  <a:pt x="100844" y="3712"/>
                </a:lnTo>
                <a:lnTo>
                  <a:pt x="99875" y="3066"/>
                </a:lnTo>
                <a:lnTo>
                  <a:pt x="99069" y="2905"/>
                </a:lnTo>
                <a:lnTo>
                  <a:pt x="98262" y="2905"/>
                </a:lnTo>
                <a:lnTo>
                  <a:pt x="96971" y="2582"/>
                </a:lnTo>
                <a:lnTo>
                  <a:pt x="97455" y="2582"/>
                </a:lnTo>
                <a:lnTo>
                  <a:pt x="97617" y="2421"/>
                </a:lnTo>
                <a:lnTo>
                  <a:pt x="97778" y="2098"/>
                </a:lnTo>
                <a:lnTo>
                  <a:pt x="97617" y="2098"/>
                </a:lnTo>
                <a:lnTo>
                  <a:pt x="97617" y="2260"/>
                </a:lnTo>
                <a:lnTo>
                  <a:pt x="97294" y="2260"/>
                </a:lnTo>
                <a:lnTo>
                  <a:pt x="97294" y="2098"/>
                </a:lnTo>
                <a:lnTo>
                  <a:pt x="97617" y="2098"/>
                </a:lnTo>
                <a:lnTo>
                  <a:pt x="97778" y="1776"/>
                </a:lnTo>
                <a:lnTo>
                  <a:pt x="97617" y="1937"/>
                </a:lnTo>
                <a:lnTo>
                  <a:pt x="97294" y="1937"/>
                </a:lnTo>
                <a:lnTo>
                  <a:pt x="96971" y="1776"/>
                </a:lnTo>
                <a:lnTo>
                  <a:pt x="97617" y="1614"/>
                </a:lnTo>
                <a:lnTo>
                  <a:pt x="97294" y="1453"/>
                </a:lnTo>
                <a:lnTo>
                  <a:pt x="96487" y="1292"/>
                </a:lnTo>
                <a:lnTo>
                  <a:pt x="95519" y="1292"/>
                </a:lnTo>
                <a:lnTo>
                  <a:pt x="95519" y="1614"/>
                </a:lnTo>
                <a:lnTo>
                  <a:pt x="95196" y="1776"/>
                </a:lnTo>
                <a:lnTo>
                  <a:pt x="94067" y="1776"/>
                </a:lnTo>
                <a:lnTo>
                  <a:pt x="94712" y="2098"/>
                </a:lnTo>
                <a:lnTo>
                  <a:pt x="93906" y="2098"/>
                </a:lnTo>
                <a:lnTo>
                  <a:pt x="94228" y="2905"/>
                </a:lnTo>
                <a:lnTo>
                  <a:pt x="93583" y="2905"/>
                </a:lnTo>
                <a:lnTo>
                  <a:pt x="93422" y="2744"/>
                </a:lnTo>
                <a:lnTo>
                  <a:pt x="93422" y="2582"/>
                </a:lnTo>
                <a:lnTo>
                  <a:pt x="93422" y="2421"/>
                </a:lnTo>
                <a:lnTo>
                  <a:pt x="93583" y="2260"/>
                </a:lnTo>
                <a:lnTo>
                  <a:pt x="93583" y="2098"/>
                </a:lnTo>
                <a:lnTo>
                  <a:pt x="93422" y="1937"/>
                </a:lnTo>
                <a:lnTo>
                  <a:pt x="92776" y="1937"/>
                </a:lnTo>
                <a:lnTo>
                  <a:pt x="93099" y="1776"/>
                </a:lnTo>
                <a:lnTo>
                  <a:pt x="92937" y="1614"/>
                </a:lnTo>
                <a:lnTo>
                  <a:pt x="94874" y="1614"/>
                </a:lnTo>
                <a:lnTo>
                  <a:pt x="94390" y="1453"/>
                </a:lnTo>
                <a:lnTo>
                  <a:pt x="91485" y="1292"/>
                </a:lnTo>
                <a:lnTo>
                  <a:pt x="90195" y="1453"/>
                </a:lnTo>
                <a:lnTo>
                  <a:pt x="90195" y="1614"/>
                </a:lnTo>
                <a:lnTo>
                  <a:pt x="90840" y="1776"/>
                </a:lnTo>
                <a:lnTo>
                  <a:pt x="90840" y="1937"/>
                </a:lnTo>
                <a:lnTo>
                  <a:pt x="90679" y="2098"/>
                </a:lnTo>
                <a:lnTo>
                  <a:pt x="90356" y="1937"/>
                </a:lnTo>
                <a:lnTo>
                  <a:pt x="90033" y="1937"/>
                </a:lnTo>
                <a:lnTo>
                  <a:pt x="90033" y="2098"/>
                </a:lnTo>
                <a:lnTo>
                  <a:pt x="89872" y="2260"/>
                </a:lnTo>
                <a:lnTo>
                  <a:pt x="89710" y="2098"/>
                </a:lnTo>
                <a:lnTo>
                  <a:pt x="89549" y="1937"/>
                </a:lnTo>
                <a:lnTo>
                  <a:pt x="89065" y="1937"/>
                </a:lnTo>
                <a:lnTo>
                  <a:pt x="89065" y="2098"/>
                </a:lnTo>
                <a:lnTo>
                  <a:pt x="88420" y="2260"/>
                </a:lnTo>
                <a:lnTo>
                  <a:pt x="86161" y="2260"/>
                </a:lnTo>
                <a:lnTo>
                  <a:pt x="85354" y="2209"/>
                </a:lnTo>
                <a:lnTo>
                  <a:pt x="85354" y="2260"/>
                </a:lnTo>
                <a:lnTo>
                  <a:pt x="85300" y="2206"/>
                </a:lnTo>
                <a:lnTo>
                  <a:pt x="85098" y="2193"/>
                </a:lnTo>
                <a:lnTo>
                  <a:pt x="85098" y="2193"/>
                </a:lnTo>
                <a:lnTo>
                  <a:pt x="85031" y="2260"/>
                </a:lnTo>
                <a:lnTo>
                  <a:pt x="84956" y="2184"/>
                </a:lnTo>
                <a:lnTo>
                  <a:pt x="84956" y="2184"/>
                </a:lnTo>
                <a:lnTo>
                  <a:pt x="83579" y="2098"/>
                </a:lnTo>
                <a:lnTo>
                  <a:pt x="82772" y="1937"/>
                </a:lnTo>
                <a:lnTo>
                  <a:pt x="82450" y="1776"/>
                </a:lnTo>
                <a:lnTo>
                  <a:pt x="81804" y="2098"/>
                </a:lnTo>
                <a:lnTo>
                  <a:pt x="81643" y="2260"/>
                </a:lnTo>
                <a:lnTo>
                  <a:pt x="81804" y="2421"/>
                </a:lnTo>
                <a:lnTo>
                  <a:pt x="81966" y="2421"/>
                </a:lnTo>
                <a:lnTo>
                  <a:pt x="82288" y="2582"/>
                </a:lnTo>
                <a:lnTo>
                  <a:pt x="81320" y="2744"/>
                </a:lnTo>
                <a:lnTo>
                  <a:pt x="80675" y="2744"/>
                </a:lnTo>
                <a:lnTo>
                  <a:pt x="80514" y="2582"/>
                </a:lnTo>
                <a:lnTo>
                  <a:pt x="80352" y="2260"/>
                </a:lnTo>
                <a:lnTo>
                  <a:pt x="80191" y="2260"/>
                </a:lnTo>
                <a:lnTo>
                  <a:pt x="80029" y="1937"/>
                </a:lnTo>
                <a:lnTo>
                  <a:pt x="79868" y="1937"/>
                </a:lnTo>
                <a:lnTo>
                  <a:pt x="79707" y="2260"/>
                </a:lnTo>
                <a:lnTo>
                  <a:pt x="79223" y="2744"/>
                </a:lnTo>
                <a:lnTo>
                  <a:pt x="78577" y="2744"/>
                </a:lnTo>
                <a:lnTo>
                  <a:pt x="79223" y="2260"/>
                </a:lnTo>
                <a:lnTo>
                  <a:pt x="79384" y="2098"/>
                </a:lnTo>
                <a:lnTo>
                  <a:pt x="78739" y="2098"/>
                </a:lnTo>
                <a:lnTo>
                  <a:pt x="77448" y="2260"/>
                </a:lnTo>
                <a:lnTo>
                  <a:pt x="76964" y="2260"/>
                </a:lnTo>
                <a:lnTo>
                  <a:pt x="76964" y="2098"/>
                </a:lnTo>
                <a:lnTo>
                  <a:pt x="76641" y="2260"/>
                </a:lnTo>
                <a:lnTo>
                  <a:pt x="76803" y="2421"/>
                </a:lnTo>
                <a:lnTo>
                  <a:pt x="76803" y="2744"/>
                </a:lnTo>
                <a:lnTo>
                  <a:pt x="76318" y="2744"/>
                </a:lnTo>
                <a:lnTo>
                  <a:pt x="76318" y="2905"/>
                </a:lnTo>
                <a:lnTo>
                  <a:pt x="76157" y="2744"/>
                </a:lnTo>
                <a:lnTo>
                  <a:pt x="76480" y="2582"/>
                </a:lnTo>
                <a:lnTo>
                  <a:pt x="76480" y="2421"/>
                </a:lnTo>
                <a:lnTo>
                  <a:pt x="76318" y="2421"/>
                </a:lnTo>
                <a:lnTo>
                  <a:pt x="76318" y="2260"/>
                </a:lnTo>
                <a:lnTo>
                  <a:pt x="76157" y="2260"/>
                </a:lnTo>
                <a:lnTo>
                  <a:pt x="74705" y="2098"/>
                </a:lnTo>
                <a:lnTo>
                  <a:pt x="74060" y="2098"/>
                </a:lnTo>
                <a:lnTo>
                  <a:pt x="73414" y="2260"/>
                </a:lnTo>
                <a:lnTo>
                  <a:pt x="73414" y="2421"/>
                </a:lnTo>
                <a:lnTo>
                  <a:pt x="74060" y="2744"/>
                </a:lnTo>
                <a:lnTo>
                  <a:pt x="73091" y="2562"/>
                </a:lnTo>
                <a:lnTo>
                  <a:pt x="73091" y="2562"/>
                </a:lnTo>
                <a:lnTo>
                  <a:pt x="73091" y="2582"/>
                </a:lnTo>
                <a:lnTo>
                  <a:pt x="72930" y="2582"/>
                </a:lnTo>
                <a:lnTo>
                  <a:pt x="72930" y="2532"/>
                </a:lnTo>
                <a:lnTo>
                  <a:pt x="72930" y="2532"/>
                </a:lnTo>
                <a:lnTo>
                  <a:pt x="71478" y="2260"/>
                </a:lnTo>
                <a:lnTo>
                  <a:pt x="70187" y="2098"/>
                </a:lnTo>
                <a:lnTo>
                  <a:pt x="69542" y="2098"/>
                </a:lnTo>
                <a:lnTo>
                  <a:pt x="69542" y="2260"/>
                </a:lnTo>
                <a:lnTo>
                  <a:pt x="69542" y="2421"/>
                </a:lnTo>
                <a:lnTo>
                  <a:pt x="69380" y="2421"/>
                </a:lnTo>
                <a:lnTo>
                  <a:pt x="69542" y="2098"/>
                </a:lnTo>
                <a:lnTo>
                  <a:pt x="69058" y="2098"/>
                </a:lnTo>
                <a:lnTo>
                  <a:pt x="68896" y="1937"/>
                </a:lnTo>
                <a:lnTo>
                  <a:pt x="68896" y="1776"/>
                </a:lnTo>
                <a:lnTo>
                  <a:pt x="69380" y="1776"/>
                </a:lnTo>
                <a:lnTo>
                  <a:pt x="69058" y="1614"/>
                </a:lnTo>
                <a:lnTo>
                  <a:pt x="68735" y="1614"/>
                </a:lnTo>
                <a:lnTo>
                  <a:pt x="68735" y="1776"/>
                </a:lnTo>
                <a:lnTo>
                  <a:pt x="68412" y="1937"/>
                </a:lnTo>
                <a:lnTo>
                  <a:pt x="68251" y="1937"/>
                </a:lnTo>
                <a:lnTo>
                  <a:pt x="68251" y="1776"/>
                </a:lnTo>
                <a:lnTo>
                  <a:pt x="68412" y="1614"/>
                </a:lnTo>
                <a:lnTo>
                  <a:pt x="68251" y="1614"/>
                </a:lnTo>
                <a:lnTo>
                  <a:pt x="67767" y="2260"/>
                </a:lnTo>
                <a:lnTo>
                  <a:pt x="67606" y="1937"/>
                </a:lnTo>
                <a:lnTo>
                  <a:pt x="67444" y="2098"/>
                </a:lnTo>
                <a:lnTo>
                  <a:pt x="67444" y="2260"/>
                </a:lnTo>
                <a:lnTo>
                  <a:pt x="67767" y="2582"/>
                </a:lnTo>
                <a:lnTo>
                  <a:pt x="67928" y="2582"/>
                </a:lnTo>
                <a:lnTo>
                  <a:pt x="67928" y="2744"/>
                </a:lnTo>
                <a:lnTo>
                  <a:pt x="67444" y="2744"/>
                </a:lnTo>
                <a:lnTo>
                  <a:pt x="66960" y="2421"/>
                </a:lnTo>
                <a:lnTo>
                  <a:pt x="67122" y="2421"/>
                </a:lnTo>
                <a:lnTo>
                  <a:pt x="67122" y="2260"/>
                </a:lnTo>
                <a:lnTo>
                  <a:pt x="67122" y="2098"/>
                </a:lnTo>
                <a:lnTo>
                  <a:pt x="67122" y="1937"/>
                </a:lnTo>
                <a:lnTo>
                  <a:pt x="67606" y="1937"/>
                </a:lnTo>
                <a:lnTo>
                  <a:pt x="67444" y="1614"/>
                </a:lnTo>
                <a:lnTo>
                  <a:pt x="67122" y="1453"/>
                </a:lnTo>
                <a:lnTo>
                  <a:pt x="66960" y="1453"/>
                </a:lnTo>
                <a:lnTo>
                  <a:pt x="66799" y="1614"/>
                </a:lnTo>
                <a:lnTo>
                  <a:pt x="66799" y="2260"/>
                </a:lnTo>
                <a:lnTo>
                  <a:pt x="66637" y="1937"/>
                </a:lnTo>
                <a:lnTo>
                  <a:pt x="66637" y="1776"/>
                </a:lnTo>
                <a:lnTo>
                  <a:pt x="66153" y="1937"/>
                </a:lnTo>
                <a:lnTo>
                  <a:pt x="65992" y="2098"/>
                </a:lnTo>
                <a:lnTo>
                  <a:pt x="65831" y="2098"/>
                </a:lnTo>
                <a:lnTo>
                  <a:pt x="65669" y="1937"/>
                </a:lnTo>
                <a:lnTo>
                  <a:pt x="65669" y="1614"/>
                </a:lnTo>
                <a:lnTo>
                  <a:pt x="65024" y="1292"/>
                </a:lnTo>
                <a:lnTo>
                  <a:pt x="64379" y="1130"/>
                </a:lnTo>
                <a:lnTo>
                  <a:pt x="63733" y="1292"/>
                </a:lnTo>
                <a:lnTo>
                  <a:pt x="63410" y="1292"/>
                </a:lnTo>
                <a:lnTo>
                  <a:pt x="63249" y="1453"/>
                </a:lnTo>
                <a:lnTo>
                  <a:pt x="63410" y="1614"/>
                </a:lnTo>
                <a:lnTo>
                  <a:pt x="65347" y="1614"/>
                </a:lnTo>
                <a:lnTo>
                  <a:pt x="64379" y="1776"/>
                </a:lnTo>
                <a:lnTo>
                  <a:pt x="63733" y="2098"/>
                </a:lnTo>
                <a:lnTo>
                  <a:pt x="62926" y="2260"/>
                </a:lnTo>
                <a:lnTo>
                  <a:pt x="61636" y="2260"/>
                </a:lnTo>
                <a:lnTo>
                  <a:pt x="61958" y="1937"/>
                </a:lnTo>
                <a:lnTo>
                  <a:pt x="62281" y="1776"/>
                </a:lnTo>
                <a:lnTo>
                  <a:pt x="63088" y="1937"/>
                </a:lnTo>
                <a:lnTo>
                  <a:pt x="63249" y="1937"/>
                </a:lnTo>
                <a:lnTo>
                  <a:pt x="62604" y="1453"/>
                </a:lnTo>
                <a:lnTo>
                  <a:pt x="62281" y="1292"/>
                </a:lnTo>
                <a:lnTo>
                  <a:pt x="62120" y="969"/>
                </a:lnTo>
                <a:lnTo>
                  <a:pt x="61797" y="324"/>
                </a:lnTo>
                <a:lnTo>
                  <a:pt x="61474" y="162"/>
                </a:lnTo>
                <a:lnTo>
                  <a:pt x="61152" y="1"/>
                </a:lnTo>
                <a:close/>
              </a:path>
            </a:pathLst>
          </a:custGeom>
          <a:solidFill>
            <a:srgbClr val="CDF800"/>
          </a:solidFill>
          <a:ln>
            <a:noFill/>
          </a:ln>
        </p:spPr>
        <p:txBody>
          <a:bodyPr anchorCtr="0" anchor="ctr" bIns="151500" lIns="151500" spcFirstLastPara="1" rIns="151500" wrap="square" tIns="151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19">
              <a:latin typeface="Albert Sans"/>
              <a:ea typeface="Albert Sans"/>
              <a:cs typeface="Albert Sans"/>
              <a:sym typeface="Albert Sans"/>
            </a:endParaRPr>
          </a:p>
        </p:txBody>
      </p:sp>
      <p:grpSp>
        <p:nvGrpSpPr>
          <p:cNvPr id="355" name="Google Shape;355;p48"/>
          <p:cNvGrpSpPr/>
          <p:nvPr/>
        </p:nvGrpSpPr>
        <p:grpSpPr>
          <a:xfrm>
            <a:off x="1435300" y="1368650"/>
            <a:ext cx="6273394" cy="1530663"/>
            <a:chOff x="2812510" y="2405656"/>
            <a:chExt cx="3785767" cy="923700"/>
          </a:xfrm>
        </p:grpSpPr>
        <p:sp>
          <p:nvSpPr>
            <p:cNvPr id="356" name="Google Shape;356;p48"/>
            <p:cNvSpPr/>
            <p:nvPr/>
          </p:nvSpPr>
          <p:spPr>
            <a:xfrm>
              <a:off x="2812510" y="2986037"/>
              <a:ext cx="2569808" cy="304614"/>
            </a:xfrm>
            <a:custGeom>
              <a:rect b="b" l="l" r="r" t="t"/>
              <a:pathLst>
                <a:path extrusionOk="0" h="40984" w="155864">
                  <a:moveTo>
                    <a:pt x="61474" y="485"/>
                  </a:moveTo>
                  <a:lnTo>
                    <a:pt x="61474" y="646"/>
                  </a:lnTo>
                  <a:lnTo>
                    <a:pt x="61474" y="808"/>
                  </a:lnTo>
                  <a:lnTo>
                    <a:pt x="61152" y="646"/>
                  </a:lnTo>
                  <a:lnTo>
                    <a:pt x="61474" y="485"/>
                  </a:lnTo>
                  <a:close/>
                  <a:moveTo>
                    <a:pt x="53891" y="1453"/>
                  </a:moveTo>
                  <a:lnTo>
                    <a:pt x="54052" y="1614"/>
                  </a:lnTo>
                  <a:lnTo>
                    <a:pt x="53891" y="1614"/>
                  </a:lnTo>
                  <a:lnTo>
                    <a:pt x="53891" y="1453"/>
                  </a:lnTo>
                  <a:close/>
                  <a:moveTo>
                    <a:pt x="55182" y="1453"/>
                  </a:moveTo>
                  <a:lnTo>
                    <a:pt x="55182" y="1614"/>
                  </a:lnTo>
                  <a:lnTo>
                    <a:pt x="55020" y="1614"/>
                  </a:lnTo>
                  <a:lnTo>
                    <a:pt x="54859" y="1453"/>
                  </a:lnTo>
                  <a:close/>
                  <a:moveTo>
                    <a:pt x="56634" y="1453"/>
                  </a:moveTo>
                  <a:lnTo>
                    <a:pt x="56634" y="1614"/>
                  </a:lnTo>
                  <a:lnTo>
                    <a:pt x="56472" y="1453"/>
                  </a:lnTo>
                  <a:close/>
                  <a:moveTo>
                    <a:pt x="96487" y="1453"/>
                  </a:moveTo>
                  <a:lnTo>
                    <a:pt x="96164" y="1614"/>
                  </a:lnTo>
                  <a:lnTo>
                    <a:pt x="96164" y="1453"/>
                  </a:lnTo>
                  <a:close/>
                  <a:moveTo>
                    <a:pt x="54536" y="1614"/>
                  </a:moveTo>
                  <a:lnTo>
                    <a:pt x="54698" y="1776"/>
                  </a:lnTo>
                  <a:lnTo>
                    <a:pt x="54536" y="1776"/>
                  </a:lnTo>
                  <a:lnTo>
                    <a:pt x="54536" y="1614"/>
                  </a:lnTo>
                  <a:close/>
                  <a:moveTo>
                    <a:pt x="55504" y="1614"/>
                  </a:moveTo>
                  <a:lnTo>
                    <a:pt x="55504" y="1776"/>
                  </a:lnTo>
                  <a:lnTo>
                    <a:pt x="55343" y="1776"/>
                  </a:lnTo>
                  <a:lnTo>
                    <a:pt x="55504" y="1614"/>
                  </a:lnTo>
                  <a:close/>
                  <a:moveTo>
                    <a:pt x="95842" y="1453"/>
                  </a:moveTo>
                  <a:lnTo>
                    <a:pt x="96003" y="1614"/>
                  </a:lnTo>
                  <a:lnTo>
                    <a:pt x="95842" y="1776"/>
                  </a:lnTo>
                  <a:lnTo>
                    <a:pt x="95680" y="1453"/>
                  </a:lnTo>
                  <a:close/>
                  <a:moveTo>
                    <a:pt x="97778" y="1776"/>
                  </a:moveTo>
                  <a:lnTo>
                    <a:pt x="97778" y="1776"/>
                  </a:lnTo>
                  <a:lnTo>
                    <a:pt x="97778" y="1776"/>
                  </a:lnTo>
                  <a:close/>
                  <a:moveTo>
                    <a:pt x="51632" y="1614"/>
                  </a:moveTo>
                  <a:lnTo>
                    <a:pt x="51471" y="1937"/>
                  </a:lnTo>
                  <a:lnTo>
                    <a:pt x="51471" y="1614"/>
                  </a:lnTo>
                  <a:close/>
                  <a:moveTo>
                    <a:pt x="46791" y="1937"/>
                  </a:moveTo>
                  <a:lnTo>
                    <a:pt x="46469" y="2098"/>
                  </a:lnTo>
                  <a:lnTo>
                    <a:pt x="46469" y="1937"/>
                  </a:lnTo>
                  <a:close/>
                  <a:moveTo>
                    <a:pt x="52439" y="1776"/>
                  </a:moveTo>
                  <a:lnTo>
                    <a:pt x="52277" y="1937"/>
                  </a:lnTo>
                  <a:lnTo>
                    <a:pt x="52277" y="2098"/>
                  </a:lnTo>
                  <a:lnTo>
                    <a:pt x="52116" y="2098"/>
                  </a:lnTo>
                  <a:lnTo>
                    <a:pt x="52116" y="1937"/>
                  </a:lnTo>
                  <a:lnTo>
                    <a:pt x="52439" y="1776"/>
                  </a:lnTo>
                  <a:close/>
                  <a:moveTo>
                    <a:pt x="84386" y="1937"/>
                  </a:moveTo>
                  <a:lnTo>
                    <a:pt x="84386" y="2098"/>
                  </a:lnTo>
                  <a:lnTo>
                    <a:pt x="84547" y="2098"/>
                  </a:lnTo>
                  <a:lnTo>
                    <a:pt x="84547" y="1937"/>
                  </a:lnTo>
                  <a:close/>
                  <a:moveTo>
                    <a:pt x="84709" y="1937"/>
                  </a:moveTo>
                  <a:lnTo>
                    <a:pt x="84709" y="2098"/>
                  </a:lnTo>
                  <a:lnTo>
                    <a:pt x="84870" y="1937"/>
                  </a:lnTo>
                  <a:close/>
                  <a:moveTo>
                    <a:pt x="95196" y="1937"/>
                  </a:moveTo>
                  <a:lnTo>
                    <a:pt x="95035" y="2098"/>
                  </a:lnTo>
                  <a:lnTo>
                    <a:pt x="94874" y="2098"/>
                  </a:lnTo>
                  <a:lnTo>
                    <a:pt x="95035" y="1937"/>
                  </a:lnTo>
                  <a:close/>
                  <a:moveTo>
                    <a:pt x="84870" y="2098"/>
                  </a:moveTo>
                  <a:lnTo>
                    <a:pt x="84956" y="2184"/>
                  </a:lnTo>
                  <a:lnTo>
                    <a:pt x="84956" y="2184"/>
                  </a:lnTo>
                  <a:lnTo>
                    <a:pt x="85098" y="2193"/>
                  </a:lnTo>
                  <a:lnTo>
                    <a:pt x="85098" y="2193"/>
                  </a:lnTo>
                  <a:lnTo>
                    <a:pt x="85193" y="2098"/>
                  </a:lnTo>
                  <a:close/>
                  <a:moveTo>
                    <a:pt x="85193" y="2098"/>
                  </a:moveTo>
                  <a:lnTo>
                    <a:pt x="85300" y="2206"/>
                  </a:lnTo>
                  <a:lnTo>
                    <a:pt x="85354" y="2209"/>
                  </a:lnTo>
                  <a:lnTo>
                    <a:pt x="85354" y="2098"/>
                  </a:lnTo>
                  <a:close/>
                  <a:moveTo>
                    <a:pt x="66315" y="2098"/>
                  </a:moveTo>
                  <a:lnTo>
                    <a:pt x="66315" y="2260"/>
                  </a:lnTo>
                  <a:lnTo>
                    <a:pt x="66153" y="2260"/>
                  </a:lnTo>
                  <a:lnTo>
                    <a:pt x="66315" y="2098"/>
                  </a:lnTo>
                  <a:close/>
                  <a:moveTo>
                    <a:pt x="95680" y="1937"/>
                  </a:moveTo>
                  <a:lnTo>
                    <a:pt x="96003" y="2098"/>
                  </a:lnTo>
                  <a:lnTo>
                    <a:pt x="95680" y="2260"/>
                  </a:lnTo>
                  <a:lnTo>
                    <a:pt x="95519" y="2098"/>
                  </a:lnTo>
                  <a:lnTo>
                    <a:pt x="95680" y="1937"/>
                  </a:lnTo>
                  <a:close/>
                  <a:moveTo>
                    <a:pt x="96648" y="2098"/>
                  </a:moveTo>
                  <a:lnTo>
                    <a:pt x="96648" y="2260"/>
                  </a:lnTo>
                  <a:lnTo>
                    <a:pt x="96326" y="2260"/>
                  </a:lnTo>
                  <a:lnTo>
                    <a:pt x="96164" y="2098"/>
                  </a:lnTo>
                  <a:close/>
                  <a:moveTo>
                    <a:pt x="46791" y="2260"/>
                  </a:moveTo>
                  <a:lnTo>
                    <a:pt x="46630" y="2421"/>
                  </a:lnTo>
                  <a:lnTo>
                    <a:pt x="46307" y="2421"/>
                  </a:lnTo>
                  <a:lnTo>
                    <a:pt x="46630" y="2260"/>
                  </a:lnTo>
                  <a:close/>
                  <a:moveTo>
                    <a:pt x="48244" y="2260"/>
                  </a:moveTo>
                  <a:lnTo>
                    <a:pt x="48244" y="2421"/>
                  </a:lnTo>
                  <a:lnTo>
                    <a:pt x="48082" y="2421"/>
                  </a:lnTo>
                  <a:lnTo>
                    <a:pt x="48244" y="2260"/>
                  </a:lnTo>
                  <a:close/>
                  <a:moveTo>
                    <a:pt x="51632" y="2260"/>
                  </a:moveTo>
                  <a:lnTo>
                    <a:pt x="51632" y="2421"/>
                  </a:lnTo>
                  <a:lnTo>
                    <a:pt x="51309" y="2421"/>
                  </a:lnTo>
                  <a:lnTo>
                    <a:pt x="51632" y="2260"/>
                  </a:lnTo>
                  <a:close/>
                  <a:moveTo>
                    <a:pt x="52277" y="2260"/>
                  </a:moveTo>
                  <a:lnTo>
                    <a:pt x="52116" y="2421"/>
                  </a:lnTo>
                  <a:lnTo>
                    <a:pt x="51955" y="2421"/>
                  </a:lnTo>
                  <a:lnTo>
                    <a:pt x="52116" y="2260"/>
                  </a:lnTo>
                  <a:close/>
                  <a:moveTo>
                    <a:pt x="52761" y="2098"/>
                  </a:moveTo>
                  <a:lnTo>
                    <a:pt x="52761" y="2421"/>
                  </a:lnTo>
                  <a:lnTo>
                    <a:pt x="52600" y="2421"/>
                  </a:lnTo>
                  <a:lnTo>
                    <a:pt x="52761" y="2098"/>
                  </a:lnTo>
                  <a:close/>
                  <a:moveTo>
                    <a:pt x="84063" y="2421"/>
                  </a:moveTo>
                  <a:lnTo>
                    <a:pt x="84063" y="2421"/>
                  </a:lnTo>
                  <a:lnTo>
                    <a:pt x="84063" y="2421"/>
                  </a:lnTo>
                  <a:close/>
                  <a:moveTo>
                    <a:pt x="72930" y="2421"/>
                  </a:moveTo>
                  <a:lnTo>
                    <a:pt x="72930" y="2532"/>
                  </a:lnTo>
                  <a:lnTo>
                    <a:pt x="72930" y="2532"/>
                  </a:lnTo>
                  <a:lnTo>
                    <a:pt x="73091" y="2562"/>
                  </a:lnTo>
                  <a:lnTo>
                    <a:pt x="73091" y="2562"/>
                  </a:lnTo>
                  <a:lnTo>
                    <a:pt x="73091" y="2421"/>
                  </a:lnTo>
                  <a:close/>
                  <a:moveTo>
                    <a:pt x="58086" y="2260"/>
                  </a:moveTo>
                  <a:lnTo>
                    <a:pt x="58247" y="2421"/>
                  </a:lnTo>
                  <a:lnTo>
                    <a:pt x="57925" y="2582"/>
                  </a:lnTo>
                  <a:lnTo>
                    <a:pt x="58086" y="2260"/>
                  </a:lnTo>
                  <a:close/>
                  <a:moveTo>
                    <a:pt x="68251" y="2421"/>
                  </a:moveTo>
                  <a:lnTo>
                    <a:pt x="68251" y="2582"/>
                  </a:lnTo>
                  <a:lnTo>
                    <a:pt x="68090" y="2582"/>
                  </a:lnTo>
                  <a:lnTo>
                    <a:pt x="68090" y="2421"/>
                  </a:lnTo>
                  <a:close/>
                  <a:moveTo>
                    <a:pt x="70187" y="2421"/>
                  </a:moveTo>
                  <a:lnTo>
                    <a:pt x="70349" y="2582"/>
                  </a:lnTo>
                  <a:lnTo>
                    <a:pt x="70187" y="2582"/>
                  </a:lnTo>
                  <a:lnTo>
                    <a:pt x="70187" y="2421"/>
                  </a:lnTo>
                  <a:close/>
                  <a:moveTo>
                    <a:pt x="74866" y="2421"/>
                  </a:moveTo>
                  <a:lnTo>
                    <a:pt x="75028" y="2582"/>
                  </a:lnTo>
                  <a:lnTo>
                    <a:pt x="74544" y="2582"/>
                  </a:lnTo>
                  <a:lnTo>
                    <a:pt x="74866" y="2421"/>
                  </a:lnTo>
                  <a:close/>
                  <a:moveTo>
                    <a:pt x="78255" y="2260"/>
                  </a:moveTo>
                  <a:lnTo>
                    <a:pt x="78577" y="2421"/>
                  </a:lnTo>
                  <a:lnTo>
                    <a:pt x="78416" y="2582"/>
                  </a:lnTo>
                  <a:lnTo>
                    <a:pt x="78255" y="2260"/>
                  </a:lnTo>
                  <a:close/>
                  <a:moveTo>
                    <a:pt x="86968" y="2421"/>
                  </a:moveTo>
                  <a:lnTo>
                    <a:pt x="86968" y="2582"/>
                  </a:lnTo>
                  <a:lnTo>
                    <a:pt x="86806" y="2582"/>
                  </a:lnTo>
                  <a:lnTo>
                    <a:pt x="86806" y="2421"/>
                  </a:lnTo>
                  <a:close/>
                  <a:moveTo>
                    <a:pt x="95680" y="2421"/>
                  </a:moveTo>
                  <a:lnTo>
                    <a:pt x="96164" y="2582"/>
                  </a:lnTo>
                  <a:lnTo>
                    <a:pt x="95842" y="2582"/>
                  </a:lnTo>
                  <a:lnTo>
                    <a:pt x="95680" y="2421"/>
                  </a:lnTo>
                  <a:close/>
                  <a:moveTo>
                    <a:pt x="90356" y="2582"/>
                  </a:moveTo>
                  <a:lnTo>
                    <a:pt x="90033" y="2663"/>
                  </a:lnTo>
                  <a:lnTo>
                    <a:pt x="90195" y="2582"/>
                  </a:lnTo>
                  <a:close/>
                  <a:moveTo>
                    <a:pt x="44049" y="2421"/>
                  </a:moveTo>
                  <a:lnTo>
                    <a:pt x="44210" y="2582"/>
                  </a:lnTo>
                  <a:lnTo>
                    <a:pt x="44855" y="2421"/>
                  </a:lnTo>
                  <a:lnTo>
                    <a:pt x="44855" y="2421"/>
                  </a:lnTo>
                  <a:lnTo>
                    <a:pt x="44694" y="2582"/>
                  </a:lnTo>
                  <a:lnTo>
                    <a:pt x="44210" y="2582"/>
                  </a:lnTo>
                  <a:lnTo>
                    <a:pt x="44049" y="2744"/>
                  </a:lnTo>
                  <a:lnTo>
                    <a:pt x="44049" y="2421"/>
                  </a:lnTo>
                  <a:close/>
                  <a:moveTo>
                    <a:pt x="56634" y="2582"/>
                  </a:moveTo>
                  <a:lnTo>
                    <a:pt x="56795" y="2744"/>
                  </a:lnTo>
                  <a:lnTo>
                    <a:pt x="56472" y="2582"/>
                  </a:lnTo>
                  <a:close/>
                  <a:moveTo>
                    <a:pt x="68412" y="2421"/>
                  </a:moveTo>
                  <a:lnTo>
                    <a:pt x="68896" y="2582"/>
                  </a:lnTo>
                  <a:lnTo>
                    <a:pt x="68896" y="2744"/>
                  </a:lnTo>
                  <a:lnTo>
                    <a:pt x="68735" y="2744"/>
                  </a:lnTo>
                  <a:lnTo>
                    <a:pt x="68412" y="2421"/>
                  </a:lnTo>
                  <a:close/>
                  <a:moveTo>
                    <a:pt x="70671" y="2582"/>
                  </a:moveTo>
                  <a:lnTo>
                    <a:pt x="70671" y="2744"/>
                  </a:lnTo>
                  <a:lnTo>
                    <a:pt x="70510" y="2744"/>
                  </a:lnTo>
                  <a:lnTo>
                    <a:pt x="70671" y="2582"/>
                  </a:lnTo>
                  <a:close/>
                  <a:moveTo>
                    <a:pt x="72446" y="2582"/>
                  </a:moveTo>
                  <a:lnTo>
                    <a:pt x="72285" y="2744"/>
                  </a:lnTo>
                  <a:lnTo>
                    <a:pt x="72285" y="2582"/>
                  </a:lnTo>
                  <a:close/>
                  <a:moveTo>
                    <a:pt x="76318" y="2421"/>
                  </a:moveTo>
                  <a:lnTo>
                    <a:pt x="76157" y="2582"/>
                  </a:lnTo>
                  <a:lnTo>
                    <a:pt x="75834" y="2744"/>
                  </a:lnTo>
                  <a:lnTo>
                    <a:pt x="75834" y="2582"/>
                  </a:lnTo>
                  <a:lnTo>
                    <a:pt x="76318" y="2421"/>
                  </a:lnTo>
                  <a:close/>
                  <a:moveTo>
                    <a:pt x="83095" y="2582"/>
                  </a:moveTo>
                  <a:lnTo>
                    <a:pt x="83095" y="2744"/>
                  </a:lnTo>
                  <a:lnTo>
                    <a:pt x="82934" y="2582"/>
                  </a:lnTo>
                  <a:close/>
                  <a:moveTo>
                    <a:pt x="86645" y="2582"/>
                  </a:moveTo>
                  <a:lnTo>
                    <a:pt x="86806" y="2744"/>
                  </a:lnTo>
                  <a:lnTo>
                    <a:pt x="86645" y="2744"/>
                  </a:lnTo>
                  <a:lnTo>
                    <a:pt x="86645" y="2582"/>
                  </a:lnTo>
                  <a:close/>
                  <a:moveTo>
                    <a:pt x="101650" y="2744"/>
                  </a:moveTo>
                  <a:lnTo>
                    <a:pt x="101610" y="2784"/>
                  </a:lnTo>
                  <a:lnTo>
                    <a:pt x="101610" y="2784"/>
                  </a:lnTo>
                  <a:lnTo>
                    <a:pt x="101650" y="2798"/>
                  </a:lnTo>
                  <a:lnTo>
                    <a:pt x="101650" y="2744"/>
                  </a:lnTo>
                  <a:close/>
                  <a:moveTo>
                    <a:pt x="43242" y="2744"/>
                  </a:moveTo>
                  <a:lnTo>
                    <a:pt x="43242" y="2905"/>
                  </a:lnTo>
                  <a:lnTo>
                    <a:pt x="43080" y="2905"/>
                  </a:lnTo>
                  <a:lnTo>
                    <a:pt x="43242" y="2744"/>
                  </a:lnTo>
                  <a:close/>
                  <a:moveTo>
                    <a:pt x="50664" y="2744"/>
                  </a:moveTo>
                  <a:lnTo>
                    <a:pt x="50664" y="2905"/>
                  </a:lnTo>
                  <a:lnTo>
                    <a:pt x="50503" y="2744"/>
                  </a:lnTo>
                  <a:close/>
                  <a:moveTo>
                    <a:pt x="50987" y="2744"/>
                  </a:moveTo>
                  <a:lnTo>
                    <a:pt x="50987" y="2905"/>
                  </a:lnTo>
                  <a:lnTo>
                    <a:pt x="50825" y="2905"/>
                  </a:lnTo>
                  <a:lnTo>
                    <a:pt x="50825" y="2744"/>
                  </a:lnTo>
                  <a:close/>
                  <a:moveTo>
                    <a:pt x="59215" y="2744"/>
                  </a:moveTo>
                  <a:lnTo>
                    <a:pt x="59054" y="2905"/>
                  </a:lnTo>
                  <a:lnTo>
                    <a:pt x="59054" y="2744"/>
                  </a:lnTo>
                  <a:close/>
                  <a:moveTo>
                    <a:pt x="62120" y="2744"/>
                  </a:moveTo>
                  <a:lnTo>
                    <a:pt x="62120" y="2905"/>
                  </a:lnTo>
                  <a:lnTo>
                    <a:pt x="61958" y="2744"/>
                  </a:lnTo>
                  <a:close/>
                  <a:moveTo>
                    <a:pt x="69864" y="2744"/>
                  </a:moveTo>
                  <a:lnTo>
                    <a:pt x="70187" y="2905"/>
                  </a:lnTo>
                  <a:lnTo>
                    <a:pt x="69864" y="2905"/>
                  </a:lnTo>
                  <a:lnTo>
                    <a:pt x="69864" y="2744"/>
                  </a:lnTo>
                  <a:close/>
                  <a:moveTo>
                    <a:pt x="71317" y="2582"/>
                  </a:moveTo>
                  <a:lnTo>
                    <a:pt x="71317" y="2744"/>
                  </a:lnTo>
                  <a:lnTo>
                    <a:pt x="71317" y="2905"/>
                  </a:lnTo>
                  <a:lnTo>
                    <a:pt x="71155" y="2905"/>
                  </a:lnTo>
                  <a:lnTo>
                    <a:pt x="71155" y="2744"/>
                  </a:lnTo>
                  <a:lnTo>
                    <a:pt x="71317" y="2744"/>
                  </a:lnTo>
                  <a:lnTo>
                    <a:pt x="71155" y="2582"/>
                  </a:lnTo>
                  <a:close/>
                  <a:moveTo>
                    <a:pt x="89226" y="2744"/>
                  </a:moveTo>
                  <a:lnTo>
                    <a:pt x="89226" y="2905"/>
                  </a:lnTo>
                  <a:lnTo>
                    <a:pt x="89065" y="2905"/>
                  </a:lnTo>
                  <a:lnTo>
                    <a:pt x="88904" y="2744"/>
                  </a:lnTo>
                  <a:close/>
                  <a:moveTo>
                    <a:pt x="95196" y="2260"/>
                  </a:moveTo>
                  <a:lnTo>
                    <a:pt x="95196" y="2421"/>
                  </a:lnTo>
                  <a:lnTo>
                    <a:pt x="95035" y="2582"/>
                  </a:lnTo>
                  <a:lnTo>
                    <a:pt x="94390" y="2905"/>
                  </a:lnTo>
                  <a:lnTo>
                    <a:pt x="94390" y="2744"/>
                  </a:lnTo>
                  <a:lnTo>
                    <a:pt x="94228" y="2744"/>
                  </a:lnTo>
                  <a:lnTo>
                    <a:pt x="94874" y="2260"/>
                  </a:lnTo>
                  <a:close/>
                  <a:moveTo>
                    <a:pt x="52116" y="2744"/>
                  </a:moveTo>
                  <a:lnTo>
                    <a:pt x="52116" y="2905"/>
                  </a:lnTo>
                  <a:lnTo>
                    <a:pt x="51793" y="3066"/>
                  </a:lnTo>
                  <a:lnTo>
                    <a:pt x="51955" y="2744"/>
                  </a:lnTo>
                  <a:close/>
                  <a:moveTo>
                    <a:pt x="73253" y="2905"/>
                  </a:moveTo>
                  <a:lnTo>
                    <a:pt x="73091" y="3066"/>
                  </a:lnTo>
                  <a:lnTo>
                    <a:pt x="72930" y="3066"/>
                  </a:lnTo>
                  <a:lnTo>
                    <a:pt x="72607" y="2905"/>
                  </a:lnTo>
                  <a:close/>
                  <a:moveTo>
                    <a:pt x="78416" y="2905"/>
                  </a:moveTo>
                  <a:lnTo>
                    <a:pt x="78577" y="3066"/>
                  </a:lnTo>
                  <a:lnTo>
                    <a:pt x="78093" y="3066"/>
                  </a:lnTo>
                  <a:lnTo>
                    <a:pt x="78255" y="2905"/>
                  </a:lnTo>
                  <a:close/>
                  <a:moveTo>
                    <a:pt x="83741" y="2260"/>
                  </a:moveTo>
                  <a:lnTo>
                    <a:pt x="84063" y="2421"/>
                  </a:lnTo>
                  <a:lnTo>
                    <a:pt x="84386" y="2582"/>
                  </a:lnTo>
                  <a:lnTo>
                    <a:pt x="83741" y="3066"/>
                  </a:lnTo>
                  <a:lnTo>
                    <a:pt x="83741" y="2905"/>
                  </a:lnTo>
                  <a:lnTo>
                    <a:pt x="83902" y="2582"/>
                  </a:lnTo>
                  <a:lnTo>
                    <a:pt x="84063" y="2421"/>
                  </a:lnTo>
                  <a:lnTo>
                    <a:pt x="83741" y="2582"/>
                  </a:lnTo>
                  <a:lnTo>
                    <a:pt x="83579" y="2744"/>
                  </a:lnTo>
                  <a:lnTo>
                    <a:pt x="83418" y="2744"/>
                  </a:lnTo>
                  <a:lnTo>
                    <a:pt x="83418" y="2582"/>
                  </a:lnTo>
                  <a:lnTo>
                    <a:pt x="83418" y="2421"/>
                  </a:lnTo>
                  <a:lnTo>
                    <a:pt x="83418" y="2260"/>
                  </a:lnTo>
                  <a:close/>
                  <a:moveTo>
                    <a:pt x="84386" y="2905"/>
                  </a:moveTo>
                  <a:lnTo>
                    <a:pt x="84547" y="3066"/>
                  </a:lnTo>
                  <a:lnTo>
                    <a:pt x="84386" y="3066"/>
                  </a:lnTo>
                  <a:lnTo>
                    <a:pt x="84386" y="2905"/>
                  </a:lnTo>
                  <a:close/>
                  <a:moveTo>
                    <a:pt x="95196" y="2905"/>
                  </a:moveTo>
                  <a:lnTo>
                    <a:pt x="95196" y="3066"/>
                  </a:lnTo>
                  <a:lnTo>
                    <a:pt x="95035" y="2905"/>
                  </a:lnTo>
                  <a:close/>
                  <a:moveTo>
                    <a:pt x="36304" y="3066"/>
                  </a:moveTo>
                  <a:lnTo>
                    <a:pt x="36465" y="3228"/>
                  </a:lnTo>
                  <a:lnTo>
                    <a:pt x="36142" y="3228"/>
                  </a:lnTo>
                  <a:lnTo>
                    <a:pt x="36304" y="3066"/>
                  </a:lnTo>
                  <a:close/>
                  <a:moveTo>
                    <a:pt x="38079" y="2905"/>
                  </a:moveTo>
                  <a:lnTo>
                    <a:pt x="38240" y="3066"/>
                  </a:lnTo>
                  <a:lnTo>
                    <a:pt x="38079" y="3228"/>
                  </a:lnTo>
                  <a:lnTo>
                    <a:pt x="37917" y="3228"/>
                  </a:lnTo>
                  <a:lnTo>
                    <a:pt x="37756" y="3066"/>
                  </a:lnTo>
                  <a:lnTo>
                    <a:pt x="37756" y="2905"/>
                  </a:lnTo>
                  <a:close/>
                  <a:moveTo>
                    <a:pt x="39369" y="3066"/>
                  </a:moveTo>
                  <a:lnTo>
                    <a:pt x="39369" y="3228"/>
                  </a:lnTo>
                  <a:lnTo>
                    <a:pt x="39208" y="3228"/>
                  </a:lnTo>
                  <a:lnTo>
                    <a:pt x="39047" y="3066"/>
                  </a:lnTo>
                  <a:close/>
                  <a:moveTo>
                    <a:pt x="40822" y="2582"/>
                  </a:moveTo>
                  <a:lnTo>
                    <a:pt x="40822" y="2905"/>
                  </a:lnTo>
                  <a:lnTo>
                    <a:pt x="40983" y="2744"/>
                  </a:lnTo>
                  <a:lnTo>
                    <a:pt x="41144" y="2744"/>
                  </a:lnTo>
                  <a:lnTo>
                    <a:pt x="41467" y="3066"/>
                  </a:lnTo>
                  <a:lnTo>
                    <a:pt x="41467" y="3228"/>
                  </a:lnTo>
                  <a:lnTo>
                    <a:pt x="41144" y="3066"/>
                  </a:lnTo>
                  <a:lnTo>
                    <a:pt x="40822" y="2905"/>
                  </a:lnTo>
                  <a:lnTo>
                    <a:pt x="39692" y="2905"/>
                  </a:lnTo>
                  <a:lnTo>
                    <a:pt x="40015" y="2744"/>
                  </a:lnTo>
                  <a:lnTo>
                    <a:pt x="40176" y="2744"/>
                  </a:lnTo>
                  <a:lnTo>
                    <a:pt x="40015" y="2582"/>
                  </a:lnTo>
                  <a:lnTo>
                    <a:pt x="40338" y="2582"/>
                  </a:lnTo>
                  <a:lnTo>
                    <a:pt x="40176" y="2744"/>
                  </a:lnTo>
                  <a:lnTo>
                    <a:pt x="40338" y="2744"/>
                  </a:lnTo>
                  <a:lnTo>
                    <a:pt x="40660" y="2582"/>
                  </a:lnTo>
                  <a:close/>
                  <a:moveTo>
                    <a:pt x="50180" y="3066"/>
                  </a:moveTo>
                  <a:lnTo>
                    <a:pt x="50503" y="3228"/>
                  </a:lnTo>
                  <a:lnTo>
                    <a:pt x="50180" y="3228"/>
                  </a:lnTo>
                  <a:lnTo>
                    <a:pt x="50018" y="3066"/>
                  </a:lnTo>
                  <a:close/>
                  <a:moveTo>
                    <a:pt x="52761" y="2744"/>
                  </a:moveTo>
                  <a:lnTo>
                    <a:pt x="52923" y="2905"/>
                  </a:lnTo>
                  <a:lnTo>
                    <a:pt x="53245" y="2905"/>
                  </a:lnTo>
                  <a:lnTo>
                    <a:pt x="53084" y="3066"/>
                  </a:lnTo>
                  <a:lnTo>
                    <a:pt x="52439" y="3228"/>
                  </a:lnTo>
                  <a:lnTo>
                    <a:pt x="52277" y="3066"/>
                  </a:lnTo>
                  <a:lnTo>
                    <a:pt x="52761" y="2744"/>
                  </a:lnTo>
                  <a:close/>
                  <a:moveTo>
                    <a:pt x="71962" y="3066"/>
                  </a:moveTo>
                  <a:lnTo>
                    <a:pt x="71962" y="3228"/>
                  </a:lnTo>
                  <a:lnTo>
                    <a:pt x="71801" y="3228"/>
                  </a:lnTo>
                  <a:lnTo>
                    <a:pt x="71962" y="3066"/>
                  </a:lnTo>
                  <a:close/>
                  <a:moveTo>
                    <a:pt x="73737" y="3066"/>
                  </a:moveTo>
                  <a:lnTo>
                    <a:pt x="73737" y="3228"/>
                  </a:lnTo>
                  <a:lnTo>
                    <a:pt x="73576" y="3228"/>
                  </a:lnTo>
                  <a:lnTo>
                    <a:pt x="73737" y="3066"/>
                  </a:lnTo>
                  <a:close/>
                  <a:moveTo>
                    <a:pt x="75189" y="3066"/>
                  </a:moveTo>
                  <a:lnTo>
                    <a:pt x="75189" y="3228"/>
                  </a:lnTo>
                  <a:lnTo>
                    <a:pt x="75028" y="3066"/>
                  </a:lnTo>
                  <a:close/>
                  <a:moveTo>
                    <a:pt x="87290" y="2905"/>
                  </a:moveTo>
                  <a:lnTo>
                    <a:pt x="87290" y="3228"/>
                  </a:lnTo>
                  <a:lnTo>
                    <a:pt x="86806" y="3066"/>
                  </a:lnTo>
                  <a:lnTo>
                    <a:pt x="87290" y="2905"/>
                  </a:lnTo>
                  <a:close/>
                  <a:moveTo>
                    <a:pt x="89872" y="3066"/>
                  </a:moveTo>
                  <a:lnTo>
                    <a:pt x="89872" y="3228"/>
                  </a:lnTo>
                  <a:lnTo>
                    <a:pt x="89710" y="3228"/>
                  </a:lnTo>
                  <a:lnTo>
                    <a:pt x="89872" y="3066"/>
                  </a:lnTo>
                  <a:close/>
                  <a:moveTo>
                    <a:pt x="97455" y="3066"/>
                  </a:moveTo>
                  <a:lnTo>
                    <a:pt x="97617" y="3228"/>
                  </a:lnTo>
                  <a:lnTo>
                    <a:pt x="97455" y="3228"/>
                  </a:lnTo>
                  <a:lnTo>
                    <a:pt x="97455" y="3066"/>
                  </a:lnTo>
                  <a:close/>
                  <a:moveTo>
                    <a:pt x="35658" y="2905"/>
                  </a:moveTo>
                  <a:lnTo>
                    <a:pt x="35497" y="3228"/>
                  </a:lnTo>
                  <a:lnTo>
                    <a:pt x="35336" y="3389"/>
                  </a:lnTo>
                  <a:lnTo>
                    <a:pt x="35174" y="3228"/>
                  </a:lnTo>
                  <a:lnTo>
                    <a:pt x="35174" y="3066"/>
                  </a:lnTo>
                  <a:lnTo>
                    <a:pt x="35658" y="2905"/>
                  </a:lnTo>
                  <a:close/>
                  <a:moveTo>
                    <a:pt x="36142" y="3228"/>
                  </a:moveTo>
                  <a:lnTo>
                    <a:pt x="35981" y="3389"/>
                  </a:lnTo>
                  <a:lnTo>
                    <a:pt x="35820" y="3389"/>
                  </a:lnTo>
                  <a:lnTo>
                    <a:pt x="36142" y="3228"/>
                  </a:lnTo>
                  <a:close/>
                  <a:moveTo>
                    <a:pt x="42112" y="3228"/>
                  </a:moveTo>
                  <a:lnTo>
                    <a:pt x="42274" y="3389"/>
                  </a:lnTo>
                  <a:lnTo>
                    <a:pt x="42112" y="3389"/>
                  </a:lnTo>
                  <a:lnTo>
                    <a:pt x="42112" y="3228"/>
                  </a:lnTo>
                  <a:close/>
                  <a:moveTo>
                    <a:pt x="46469" y="3066"/>
                  </a:moveTo>
                  <a:lnTo>
                    <a:pt x="46630" y="3228"/>
                  </a:lnTo>
                  <a:lnTo>
                    <a:pt x="46469" y="3389"/>
                  </a:lnTo>
                  <a:lnTo>
                    <a:pt x="46307" y="3228"/>
                  </a:lnTo>
                  <a:lnTo>
                    <a:pt x="46146" y="3066"/>
                  </a:lnTo>
                  <a:close/>
                  <a:moveTo>
                    <a:pt x="52761" y="3228"/>
                  </a:moveTo>
                  <a:lnTo>
                    <a:pt x="52761" y="3389"/>
                  </a:lnTo>
                  <a:lnTo>
                    <a:pt x="52600" y="3389"/>
                  </a:lnTo>
                  <a:lnTo>
                    <a:pt x="52600" y="3228"/>
                  </a:lnTo>
                  <a:close/>
                  <a:moveTo>
                    <a:pt x="70671" y="3228"/>
                  </a:moveTo>
                  <a:lnTo>
                    <a:pt x="70349" y="3389"/>
                  </a:lnTo>
                  <a:lnTo>
                    <a:pt x="70349" y="3228"/>
                  </a:lnTo>
                  <a:close/>
                  <a:moveTo>
                    <a:pt x="75512" y="2744"/>
                  </a:moveTo>
                  <a:lnTo>
                    <a:pt x="75673" y="2905"/>
                  </a:lnTo>
                  <a:lnTo>
                    <a:pt x="75996" y="2905"/>
                  </a:lnTo>
                  <a:lnTo>
                    <a:pt x="75512" y="3066"/>
                  </a:lnTo>
                  <a:lnTo>
                    <a:pt x="75673" y="3228"/>
                  </a:lnTo>
                  <a:lnTo>
                    <a:pt x="76157" y="3389"/>
                  </a:lnTo>
                  <a:lnTo>
                    <a:pt x="75834" y="3389"/>
                  </a:lnTo>
                  <a:lnTo>
                    <a:pt x="75350" y="3228"/>
                  </a:lnTo>
                  <a:lnTo>
                    <a:pt x="75512" y="3066"/>
                  </a:lnTo>
                  <a:lnTo>
                    <a:pt x="75512" y="2905"/>
                  </a:lnTo>
                  <a:lnTo>
                    <a:pt x="75512" y="2744"/>
                  </a:lnTo>
                  <a:close/>
                  <a:moveTo>
                    <a:pt x="79384" y="2905"/>
                  </a:moveTo>
                  <a:lnTo>
                    <a:pt x="79868" y="3389"/>
                  </a:lnTo>
                  <a:lnTo>
                    <a:pt x="79868" y="3389"/>
                  </a:lnTo>
                  <a:lnTo>
                    <a:pt x="79545" y="3228"/>
                  </a:lnTo>
                  <a:lnTo>
                    <a:pt x="79384" y="3389"/>
                  </a:lnTo>
                  <a:lnTo>
                    <a:pt x="79223" y="3389"/>
                  </a:lnTo>
                  <a:lnTo>
                    <a:pt x="79223" y="3066"/>
                  </a:lnTo>
                  <a:lnTo>
                    <a:pt x="79384" y="2905"/>
                  </a:lnTo>
                  <a:close/>
                  <a:moveTo>
                    <a:pt x="81482" y="3066"/>
                  </a:moveTo>
                  <a:lnTo>
                    <a:pt x="81320" y="3228"/>
                  </a:lnTo>
                  <a:lnTo>
                    <a:pt x="81159" y="3228"/>
                  </a:lnTo>
                  <a:lnTo>
                    <a:pt x="81159" y="3389"/>
                  </a:lnTo>
                  <a:lnTo>
                    <a:pt x="80998" y="3228"/>
                  </a:lnTo>
                  <a:lnTo>
                    <a:pt x="81159" y="3066"/>
                  </a:lnTo>
                  <a:close/>
                  <a:moveTo>
                    <a:pt x="92776" y="1614"/>
                  </a:moveTo>
                  <a:lnTo>
                    <a:pt x="92776" y="1776"/>
                  </a:lnTo>
                  <a:lnTo>
                    <a:pt x="92615" y="1937"/>
                  </a:lnTo>
                  <a:lnTo>
                    <a:pt x="92292" y="1776"/>
                  </a:lnTo>
                  <a:lnTo>
                    <a:pt x="92292" y="1776"/>
                  </a:lnTo>
                  <a:lnTo>
                    <a:pt x="92453" y="2098"/>
                  </a:lnTo>
                  <a:lnTo>
                    <a:pt x="92615" y="2260"/>
                  </a:lnTo>
                  <a:lnTo>
                    <a:pt x="92776" y="2582"/>
                  </a:lnTo>
                  <a:lnTo>
                    <a:pt x="92776" y="2744"/>
                  </a:lnTo>
                  <a:lnTo>
                    <a:pt x="92615" y="2744"/>
                  </a:lnTo>
                  <a:lnTo>
                    <a:pt x="92292" y="2582"/>
                  </a:lnTo>
                  <a:lnTo>
                    <a:pt x="91969" y="2744"/>
                  </a:lnTo>
                  <a:lnTo>
                    <a:pt x="91808" y="2744"/>
                  </a:lnTo>
                  <a:lnTo>
                    <a:pt x="91969" y="2905"/>
                  </a:lnTo>
                  <a:lnTo>
                    <a:pt x="92292" y="3066"/>
                  </a:lnTo>
                  <a:lnTo>
                    <a:pt x="92292" y="3389"/>
                  </a:lnTo>
                  <a:lnTo>
                    <a:pt x="92131" y="3228"/>
                  </a:lnTo>
                  <a:lnTo>
                    <a:pt x="91485" y="2744"/>
                  </a:lnTo>
                  <a:lnTo>
                    <a:pt x="91001" y="2098"/>
                  </a:lnTo>
                  <a:lnTo>
                    <a:pt x="91001" y="1776"/>
                  </a:lnTo>
                  <a:lnTo>
                    <a:pt x="92292" y="1776"/>
                  </a:lnTo>
                  <a:lnTo>
                    <a:pt x="92776" y="1614"/>
                  </a:lnTo>
                  <a:close/>
                  <a:moveTo>
                    <a:pt x="39047" y="3389"/>
                  </a:moveTo>
                  <a:lnTo>
                    <a:pt x="39047" y="3550"/>
                  </a:lnTo>
                  <a:lnTo>
                    <a:pt x="38885" y="3550"/>
                  </a:lnTo>
                  <a:lnTo>
                    <a:pt x="38724" y="3389"/>
                  </a:lnTo>
                  <a:close/>
                  <a:moveTo>
                    <a:pt x="39692" y="3228"/>
                  </a:moveTo>
                  <a:lnTo>
                    <a:pt x="39692" y="3550"/>
                  </a:lnTo>
                  <a:lnTo>
                    <a:pt x="39531" y="3389"/>
                  </a:lnTo>
                  <a:lnTo>
                    <a:pt x="39531" y="3228"/>
                  </a:lnTo>
                  <a:close/>
                  <a:moveTo>
                    <a:pt x="47598" y="3228"/>
                  </a:moveTo>
                  <a:lnTo>
                    <a:pt x="47760" y="3389"/>
                  </a:lnTo>
                  <a:lnTo>
                    <a:pt x="47921" y="3550"/>
                  </a:lnTo>
                  <a:lnTo>
                    <a:pt x="47598" y="3389"/>
                  </a:lnTo>
                  <a:lnTo>
                    <a:pt x="47598" y="3228"/>
                  </a:lnTo>
                  <a:close/>
                  <a:moveTo>
                    <a:pt x="77448" y="2744"/>
                  </a:moveTo>
                  <a:lnTo>
                    <a:pt x="77448" y="2905"/>
                  </a:lnTo>
                  <a:lnTo>
                    <a:pt x="77448" y="3066"/>
                  </a:lnTo>
                  <a:lnTo>
                    <a:pt x="77287" y="3228"/>
                  </a:lnTo>
                  <a:lnTo>
                    <a:pt x="76803" y="3550"/>
                  </a:lnTo>
                  <a:lnTo>
                    <a:pt x="76964" y="3228"/>
                  </a:lnTo>
                  <a:lnTo>
                    <a:pt x="76964" y="2905"/>
                  </a:lnTo>
                  <a:lnTo>
                    <a:pt x="77125" y="2744"/>
                  </a:lnTo>
                  <a:close/>
                  <a:moveTo>
                    <a:pt x="82450" y="3228"/>
                  </a:moveTo>
                  <a:lnTo>
                    <a:pt x="82611" y="3550"/>
                  </a:lnTo>
                  <a:lnTo>
                    <a:pt x="82450" y="3550"/>
                  </a:lnTo>
                  <a:lnTo>
                    <a:pt x="82450" y="3389"/>
                  </a:lnTo>
                  <a:lnTo>
                    <a:pt x="82288" y="3389"/>
                  </a:lnTo>
                  <a:lnTo>
                    <a:pt x="82288" y="3228"/>
                  </a:lnTo>
                  <a:close/>
                  <a:moveTo>
                    <a:pt x="87129" y="3228"/>
                  </a:moveTo>
                  <a:lnTo>
                    <a:pt x="87290" y="3389"/>
                  </a:lnTo>
                  <a:lnTo>
                    <a:pt x="87129" y="3550"/>
                  </a:lnTo>
                  <a:lnTo>
                    <a:pt x="87129" y="3228"/>
                  </a:lnTo>
                  <a:close/>
                  <a:moveTo>
                    <a:pt x="96003" y="3389"/>
                  </a:moveTo>
                  <a:lnTo>
                    <a:pt x="96003" y="3550"/>
                  </a:lnTo>
                  <a:lnTo>
                    <a:pt x="95680" y="3389"/>
                  </a:lnTo>
                  <a:close/>
                  <a:moveTo>
                    <a:pt x="97294" y="3228"/>
                  </a:moveTo>
                  <a:lnTo>
                    <a:pt x="97455" y="3389"/>
                  </a:lnTo>
                  <a:lnTo>
                    <a:pt x="97617" y="3389"/>
                  </a:lnTo>
                  <a:lnTo>
                    <a:pt x="97455" y="3550"/>
                  </a:lnTo>
                  <a:lnTo>
                    <a:pt x="97294" y="3550"/>
                  </a:lnTo>
                  <a:lnTo>
                    <a:pt x="97294" y="3228"/>
                  </a:lnTo>
                  <a:close/>
                  <a:moveTo>
                    <a:pt x="34368" y="3550"/>
                  </a:moveTo>
                  <a:lnTo>
                    <a:pt x="34206" y="3712"/>
                  </a:lnTo>
                  <a:lnTo>
                    <a:pt x="34206" y="3550"/>
                  </a:lnTo>
                  <a:close/>
                  <a:moveTo>
                    <a:pt x="35981" y="3550"/>
                  </a:moveTo>
                  <a:lnTo>
                    <a:pt x="35981" y="3712"/>
                  </a:lnTo>
                  <a:lnTo>
                    <a:pt x="35820" y="3712"/>
                  </a:lnTo>
                  <a:lnTo>
                    <a:pt x="35820" y="3550"/>
                  </a:lnTo>
                  <a:close/>
                  <a:moveTo>
                    <a:pt x="39369" y="3550"/>
                  </a:moveTo>
                  <a:lnTo>
                    <a:pt x="39531" y="3712"/>
                  </a:lnTo>
                  <a:lnTo>
                    <a:pt x="39208" y="3712"/>
                  </a:lnTo>
                  <a:lnTo>
                    <a:pt x="39369" y="3550"/>
                  </a:lnTo>
                  <a:close/>
                  <a:moveTo>
                    <a:pt x="41306" y="3389"/>
                  </a:moveTo>
                  <a:lnTo>
                    <a:pt x="40983" y="3712"/>
                  </a:lnTo>
                  <a:lnTo>
                    <a:pt x="40983" y="3550"/>
                  </a:lnTo>
                  <a:lnTo>
                    <a:pt x="41306" y="3389"/>
                  </a:lnTo>
                  <a:close/>
                  <a:moveTo>
                    <a:pt x="53407" y="3550"/>
                  </a:moveTo>
                  <a:lnTo>
                    <a:pt x="53407" y="3712"/>
                  </a:lnTo>
                  <a:lnTo>
                    <a:pt x="53245" y="3712"/>
                  </a:lnTo>
                  <a:lnTo>
                    <a:pt x="53407" y="3550"/>
                  </a:lnTo>
                  <a:close/>
                  <a:moveTo>
                    <a:pt x="70671" y="3550"/>
                  </a:moveTo>
                  <a:lnTo>
                    <a:pt x="70671" y="3712"/>
                  </a:lnTo>
                  <a:lnTo>
                    <a:pt x="70510" y="3550"/>
                  </a:lnTo>
                  <a:close/>
                  <a:moveTo>
                    <a:pt x="76318" y="3550"/>
                  </a:moveTo>
                  <a:lnTo>
                    <a:pt x="76157" y="3712"/>
                  </a:lnTo>
                  <a:lnTo>
                    <a:pt x="76157" y="3550"/>
                  </a:lnTo>
                  <a:close/>
                  <a:moveTo>
                    <a:pt x="81966" y="3550"/>
                  </a:moveTo>
                  <a:lnTo>
                    <a:pt x="81804" y="3712"/>
                  </a:lnTo>
                  <a:lnTo>
                    <a:pt x="81804" y="3550"/>
                  </a:lnTo>
                  <a:close/>
                  <a:moveTo>
                    <a:pt x="84225" y="3066"/>
                  </a:moveTo>
                  <a:lnTo>
                    <a:pt x="84386" y="3228"/>
                  </a:lnTo>
                  <a:lnTo>
                    <a:pt x="84386" y="3550"/>
                  </a:lnTo>
                  <a:lnTo>
                    <a:pt x="84386" y="3712"/>
                  </a:lnTo>
                  <a:lnTo>
                    <a:pt x="84225" y="3712"/>
                  </a:lnTo>
                  <a:lnTo>
                    <a:pt x="84225" y="3389"/>
                  </a:lnTo>
                  <a:lnTo>
                    <a:pt x="84063" y="3389"/>
                  </a:lnTo>
                  <a:lnTo>
                    <a:pt x="84063" y="3228"/>
                  </a:lnTo>
                  <a:lnTo>
                    <a:pt x="84225" y="3066"/>
                  </a:lnTo>
                  <a:close/>
                  <a:moveTo>
                    <a:pt x="86968" y="3550"/>
                  </a:moveTo>
                  <a:lnTo>
                    <a:pt x="86968" y="3712"/>
                  </a:lnTo>
                  <a:lnTo>
                    <a:pt x="86806" y="3712"/>
                  </a:lnTo>
                  <a:lnTo>
                    <a:pt x="86968" y="3550"/>
                  </a:lnTo>
                  <a:close/>
                  <a:moveTo>
                    <a:pt x="92453" y="3550"/>
                  </a:moveTo>
                  <a:lnTo>
                    <a:pt x="92453" y="3712"/>
                  </a:lnTo>
                  <a:lnTo>
                    <a:pt x="92292" y="3712"/>
                  </a:lnTo>
                  <a:lnTo>
                    <a:pt x="92131" y="3550"/>
                  </a:lnTo>
                  <a:close/>
                  <a:moveTo>
                    <a:pt x="96971" y="3550"/>
                  </a:moveTo>
                  <a:lnTo>
                    <a:pt x="96810" y="3712"/>
                  </a:lnTo>
                  <a:lnTo>
                    <a:pt x="96487" y="3712"/>
                  </a:lnTo>
                  <a:lnTo>
                    <a:pt x="96487" y="3550"/>
                  </a:lnTo>
                  <a:close/>
                  <a:moveTo>
                    <a:pt x="101489" y="3389"/>
                  </a:moveTo>
                  <a:lnTo>
                    <a:pt x="101489" y="3550"/>
                  </a:lnTo>
                  <a:lnTo>
                    <a:pt x="101973" y="3550"/>
                  </a:lnTo>
                  <a:lnTo>
                    <a:pt x="101973" y="3712"/>
                  </a:lnTo>
                  <a:lnTo>
                    <a:pt x="101812" y="3550"/>
                  </a:lnTo>
                  <a:lnTo>
                    <a:pt x="101812" y="3712"/>
                  </a:lnTo>
                  <a:lnTo>
                    <a:pt x="101650" y="3712"/>
                  </a:lnTo>
                  <a:lnTo>
                    <a:pt x="101489" y="3550"/>
                  </a:lnTo>
                  <a:lnTo>
                    <a:pt x="101166" y="3550"/>
                  </a:lnTo>
                  <a:lnTo>
                    <a:pt x="101328" y="3389"/>
                  </a:lnTo>
                  <a:close/>
                  <a:moveTo>
                    <a:pt x="104716" y="3550"/>
                  </a:moveTo>
                  <a:lnTo>
                    <a:pt x="104877" y="3712"/>
                  </a:lnTo>
                  <a:lnTo>
                    <a:pt x="104716" y="3712"/>
                  </a:lnTo>
                  <a:lnTo>
                    <a:pt x="104716" y="3550"/>
                  </a:lnTo>
                  <a:close/>
                  <a:moveTo>
                    <a:pt x="27268" y="3712"/>
                  </a:moveTo>
                  <a:lnTo>
                    <a:pt x="27268" y="3873"/>
                  </a:lnTo>
                  <a:lnTo>
                    <a:pt x="27107" y="3712"/>
                  </a:lnTo>
                  <a:close/>
                  <a:moveTo>
                    <a:pt x="35336" y="3550"/>
                  </a:moveTo>
                  <a:lnTo>
                    <a:pt x="35497" y="3712"/>
                  </a:lnTo>
                  <a:lnTo>
                    <a:pt x="35497" y="3873"/>
                  </a:lnTo>
                  <a:lnTo>
                    <a:pt x="34852" y="3712"/>
                  </a:lnTo>
                  <a:lnTo>
                    <a:pt x="34690" y="3550"/>
                  </a:lnTo>
                  <a:close/>
                  <a:moveTo>
                    <a:pt x="74221" y="3712"/>
                  </a:moveTo>
                  <a:lnTo>
                    <a:pt x="74060" y="3873"/>
                  </a:lnTo>
                  <a:lnTo>
                    <a:pt x="73898" y="3712"/>
                  </a:lnTo>
                  <a:close/>
                  <a:moveTo>
                    <a:pt x="83579" y="3712"/>
                  </a:moveTo>
                  <a:lnTo>
                    <a:pt x="83902" y="3873"/>
                  </a:lnTo>
                  <a:lnTo>
                    <a:pt x="83741" y="3873"/>
                  </a:lnTo>
                  <a:lnTo>
                    <a:pt x="83579" y="3712"/>
                  </a:lnTo>
                  <a:close/>
                  <a:moveTo>
                    <a:pt x="95196" y="3228"/>
                  </a:moveTo>
                  <a:lnTo>
                    <a:pt x="95519" y="3389"/>
                  </a:lnTo>
                  <a:lnTo>
                    <a:pt x="95519" y="3550"/>
                  </a:lnTo>
                  <a:lnTo>
                    <a:pt x="95196" y="3550"/>
                  </a:lnTo>
                  <a:lnTo>
                    <a:pt x="95358" y="3873"/>
                  </a:lnTo>
                  <a:lnTo>
                    <a:pt x="95035" y="3712"/>
                  </a:lnTo>
                  <a:lnTo>
                    <a:pt x="94874" y="3712"/>
                  </a:lnTo>
                  <a:lnTo>
                    <a:pt x="94874" y="3550"/>
                  </a:lnTo>
                  <a:lnTo>
                    <a:pt x="95196" y="3550"/>
                  </a:lnTo>
                  <a:lnTo>
                    <a:pt x="95035" y="3389"/>
                  </a:lnTo>
                  <a:lnTo>
                    <a:pt x="95196" y="3389"/>
                  </a:lnTo>
                  <a:lnTo>
                    <a:pt x="95196" y="3228"/>
                  </a:lnTo>
                  <a:close/>
                  <a:moveTo>
                    <a:pt x="99391" y="3389"/>
                  </a:moveTo>
                  <a:lnTo>
                    <a:pt x="99391" y="3712"/>
                  </a:lnTo>
                  <a:lnTo>
                    <a:pt x="99069" y="3873"/>
                  </a:lnTo>
                  <a:lnTo>
                    <a:pt x="99069" y="3550"/>
                  </a:lnTo>
                  <a:lnTo>
                    <a:pt x="98907" y="3550"/>
                  </a:lnTo>
                  <a:lnTo>
                    <a:pt x="99069" y="3389"/>
                  </a:lnTo>
                  <a:close/>
                  <a:moveTo>
                    <a:pt x="102296" y="3873"/>
                  </a:moveTo>
                  <a:lnTo>
                    <a:pt x="102296" y="3873"/>
                  </a:lnTo>
                  <a:lnTo>
                    <a:pt x="102296" y="3873"/>
                  </a:lnTo>
                  <a:close/>
                  <a:moveTo>
                    <a:pt x="27107" y="3873"/>
                  </a:moveTo>
                  <a:lnTo>
                    <a:pt x="27591" y="4035"/>
                  </a:lnTo>
                  <a:lnTo>
                    <a:pt x="26945" y="4035"/>
                  </a:lnTo>
                  <a:lnTo>
                    <a:pt x="26461" y="3873"/>
                  </a:lnTo>
                  <a:close/>
                  <a:moveTo>
                    <a:pt x="76318" y="3873"/>
                  </a:moveTo>
                  <a:lnTo>
                    <a:pt x="76480" y="4035"/>
                  </a:lnTo>
                  <a:lnTo>
                    <a:pt x="76318" y="4035"/>
                  </a:lnTo>
                  <a:lnTo>
                    <a:pt x="76157" y="3873"/>
                  </a:lnTo>
                  <a:close/>
                  <a:moveTo>
                    <a:pt x="77609" y="3873"/>
                  </a:moveTo>
                  <a:lnTo>
                    <a:pt x="77448" y="4035"/>
                  </a:lnTo>
                  <a:lnTo>
                    <a:pt x="77125" y="3873"/>
                  </a:lnTo>
                  <a:close/>
                  <a:moveTo>
                    <a:pt x="98262" y="3228"/>
                  </a:moveTo>
                  <a:lnTo>
                    <a:pt x="98585" y="3389"/>
                  </a:lnTo>
                  <a:lnTo>
                    <a:pt x="98423" y="3712"/>
                  </a:lnTo>
                  <a:lnTo>
                    <a:pt x="98746" y="3873"/>
                  </a:lnTo>
                  <a:lnTo>
                    <a:pt x="98423" y="3873"/>
                  </a:lnTo>
                  <a:lnTo>
                    <a:pt x="98423" y="4035"/>
                  </a:lnTo>
                  <a:lnTo>
                    <a:pt x="98262" y="4035"/>
                  </a:lnTo>
                  <a:lnTo>
                    <a:pt x="98101" y="3712"/>
                  </a:lnTo>
                  <a:lnTo>
                    <a:pt x="98101" y="3550"/>
                  </a:lnTo>
                  <a:lnTo>
                    <a:pt x="97778" y="3550"/>
                  </a:lnTo>
                  <a:lnTo>
                    <a:pt x="97778" y="3389"/>
                  </a:lnTo>
                  <a:lnTo>
                    <a:pt x="98101" y="3389"/>
                  </a:lnTo>
                  <a:lnTo>
                    <a:pt x="98262" y="3228"/>
                  </a:lnTo>
                  <a:close/>
                  <a:moveTo>
                    <a:pt x="100360" y="3550"/>
                  </a:moveTo>
                  <a:lnTo>
                    <a:pt x="100360" y="3712"/>
                  </a:lnTo>
                  <a:lnTo>
                    <a:pt x="100521" y="3712"/>
                  </a:lnTo>
                  <a:lnTo>
                    <a:pt x="100521" y="4035"/>
                  </a:lnTo>
                  <a:lnTo>
                    <a:pt x="100198" y="3873"/>
                  </a:lnTo>
                  <a:lnTo>
                    <a:pt x="100198" y="3712"/>
                  </a:lnTo>
                  <a:lnTo>
                    <a:pt x="100360" y="3712"/>
                  </a:lnTo>
                  <a:lnTo>
                    <a:pt x="100198" y="3550"/>
                  </a:lnTo>
                  <a:close/>
                  <a:moveTo>
                    <a:pt x="101489" y="3873"/>
                  </a:moveTo>
                  <a:lnTo>
                    <a:pt x="101489" y="4035"/>
                  </a:lnTo>
                  <a:lnTo>
                    <a:pt x="101328" y="4035"/>
                  </a:lnTo>
                  <a:lnTo>
                    <a:pt x="101328" y="3873"/>
                  </a:lnTo>
                  <a:close/>
                  <a:moveTo>
                    <a:pt x="101650" y="3873"/>
                  </a:moveTo>
                  <a:lnTo>
                    <a:pt x="101812" y="4035"/>
                  </a:lnTo>
                  <a:lnTo>
                    <a:pt x="101650" y="4035"/>
                  </a:lnTo>
                  <a:lnTo>
                    <a:pt x="101650" y="3873"/>
                  </a:lnTo>
                  <a:close/>
                  <a:moveTo>
                    <a:pt x="112138" y="3873"/>
                  </a:moveTo>
                  <a:lnTo>
                    <a:pt x="111977" y="4035"/>
                  </a:lnTo>
                  <a:lnTo>
                    <a:pt x="111977" y="4035"/>
                  </a:lnTo>
                  <a:lnTo>
                    <a:pt x="112138" y="3873"/>
                  </a:lnTo>
                  <a:close/>
                  <a:moveTo>
                    <a:pt x="22589" y="4035"/>
                  </a:moveTo>
                  <a:lnTo>
                    <a:pt x="22428" y="4196"/>
                  </a:lnTo>
                  <a:lnTo>
                    <a:pt x="22750" y="4196"/>
                  </a:lnTo>
                  <a:lnTo>
                    <a:pt x="22589" y="4035"/>
                  </a:lnTo>
                  <a:close/>
                  <a:moveTo>
                    <a:pt x="92131" y="4035"/>
                  </a:moveTo>
                  <a:lnTo>
                    <a:pt x="92292" y="4196"/>
                  </a:lnTo>
                  <a:lnTo>
                    <a:pt x="92131" y="4196"/>
                  </a:lnTo>
                  <a:lnTo>
                    <a:pt x="92131" y="4035"/>
                  </a:lnTo>
                  <a:close/>
                  <a:moveTo>
                    <a:pt x="97939" y="3873"/>
                  </a:moveTo>
                  <a:lnTo>
                    <a:pt x="98101" y="4035"/>
                  </a:lnTo>
                  <a:lnTo>
                    <a:pt x="97939" y="4196"/>
                  </a:lnTo>
                  <a:lnTo>
                    <a:pt x="97778" y="3873"/>
                  </a:lnTo>
                  <a:close/>
                  <a:moveTo>
                    <a:pt x="119560" y="4035"/>
                  </a:moveTo>
                  <a:lnTo>
                    <a:pt x="119399" y="4196"/>
                  </a:lnTo>
                  <a:lnTo>
                    <a:pt x="119399" y="4035"/>
                  </a:lnTo>
                  <a:close/>
                  <a:moveTo>
                    <a:pt x="26300" y="4196"/>
                  </a:moveTo>
                  <a:lnTo>
                    <a:pt x="26623" y="4357"/>
                  </a:lnTo>
                  <a:lnTo>
                    <a:pt x="26300" y="4357"/>
                  </a:lnTo>
                  <a:lnTo>
                    <a:pt x="26300" y="4196"/>
                  </a:lnTo>
                  <a:close/>
                  <a:moveTo>
                    <a:pt x="27268" y="4196"/>
                  </a:moveTo>
                  <a:lnTo>
                    <a:pt x="27268" y="4357"/>
                  </a:lnTo>
                  <a:lnTo>
                    <a:pt x="27107" y="4357"/>
                  </a:lnTo>
                  <a:lnTo>
                    <a:pt x="27268" y="4196"/>
                  </a:lnTo>
                  <a:close/>
                  <a:moveTo>
                    <a:pt x="34690" y="4035"/>
                  </a:moveTo>
                  <a:lnTo>
                    <a:pt x="34852" y="4196"/>
                  </a:lnTo>
                  <a:lnTo>
                    <a:pt x="34690" y="4357"/>
                  </a:lnTo>
                  <a:lnTo>
                    <a:pt x="34690" y="4035"/>
                  </a:lnTo>
                  <a:close/>
                  <a:moveTo>
                    <a:pt x="39531" y="4035"/>
                  </a:moveTo>
                  <a:lnTo>
                    <a:pt x="39369" y="4196"/>
                  </a:lnTo>
                  <a:lnTo>
                    <a:pt x="39369" y="4357"/>
                  </a:lnTo>
                  <a:lnTo>
                    <a:pt x="39208" y="4357"/>
                  </a:lnTo>
                  <a:lnTo>
                    <a:pt x="39369" y="4196"/>
                  </a:lnTo>
                  <a:lnTo>
                    <a:pt x="39208" y="4196"/>
                  </a:lnTo>
                  <a:lnTo>
                    <a:pt x="39369" y="4035"/>
                  </a:lnTo>
                  <a:close/>
                  <a:moveTo>
                    <a:pt x="40015" y="4196"/>
                  </a:moveTo>
                  <a:lnTo>
                    <a:pt x="40176" y="4357"/>
                  </a:lnTo>
                  <a:lnTo>
                    <a:pt x="39692" y="4357"/>
                  </a:lnTo>
                  <a:lnTo>
                    <a:pt x="39692" y="4196"/>
                  </a:lnTo>
                  <a:close/>
                  <a:moveTo>
                    <a:pt x="40499" y="4035"/>
                  </a:moveTo>
                  <a:lnTo>
                    <a:pt x="40660" y="4196"/>
                  </a:lnTo>
                  <a:lnTo>
                    <a:pt x="40499" y="4357"/>
                  </a:lnTo>
                  <a:lnTo>
                    <a:pt x="40338" y="4196"/>
                  </a:lnTo>
                  <a:lnTo>
                    <a:pt x="40499" y="4035"/>
                  </a:lnTo>
                  <a:close/>
                  <a:moveTo>
                    <a:pt x="41467" y="4035"/>
                  </a:moveTo>
                  <a:lnTo>
                    <a:pt x="41790" y="4196"/>
                  </a:lnTo>
                  <a:lnTo>
                    <a:pt x="41628" y="4357"/>
                  </a:lnTo>
                  <a:lnTo>
                    <a:pt x="41467" y="4196"/>
                  </a:lnTo>
                  <a:lnTo>
                    <a:pt x="41467" y="4035"/>
                  </a:lnTo>
                  <a:close/>
                  <a:moveTo>
                    <a:pt x="44533" y="4196"/>
                  </a:moveTo>
                  <a:lnTo>
                    <a:pt x="44694" y="4357"/>
                  </a:lnTo>
                  <a:lnTo>
                    <a:pt x="44533" y="4357"/>
                  </a:lnTo>
                  <a:lnTo>
                    <a:pt x="44371" y="4196"/>
                  </a:lnTo>
                  <a:close/>
                  <a:moveTo>
                    <a:pt x="45662" y="4035"/>
                  </a:moveTo>
                  <a:lnTo>
                    <a:pt x="45662" y="4196"/>
                  </a:lnTo>
                  <a:lnTo>
                    <a:pt x="45501" y="4357"/>
                  </a:lnTo>
                  <a:lnTo>
                    <a:pt x="45178" y="4357"/>
                  </a:lnTo>
                  <a:lnTo>
                    <a:pt x="45178" y="4196"/>
                  </a:lnTo>
                  <a:lnTo>
                    <a:pt x="45339" y="4196"/>
                  </a:lnTo>
                  <a:lnTo>
                    <a:pt x="45501" y="4035"/>
                  </a:lnTo>
                  <a:close/>
                  <a:moveTo>
                    <a:pt x="48889" y="4196"/>
                  </a:moveTo>
                  <a:lnTo>
                    <a:pt x="48889" y="4357"/>
                  </a:lnTo>
                  <a:lnTo>
                    <a:pt x="48566" y="4357"/>
                  </a:lnTo>
                  <a:lnTo>
                    <a:pt x="48889" y="4196"/>
                  </a:lnTo>
                  <a:close/>
                  <a:moveTo>
                    <a:pt x="54052" y="4196"/>
                  </a:moveTo>
                  <a:lnTo>
                    <a:pt x="54052" y="4357"/>
                  </a:lnTo>
                  <a:lnTo>
                    <a:pt x="53891" y="4196"/>
                  </a:lnTo>
                  <a:close/>
                  <a:moveTo>
                    <a:pt x="76480" y="4196"/>
                  </a:moveTo>
                  <a:lnTo>
                    <a:pt x="76318" y="4357"/>
                  </a:lnTo>
                  <a:lnTo>
                    <a:pt x="76157" y="4196"/>
                  </a:lnTo>
                  <a:close/>
                  <a:moveTo>
                    <a:pt x="96648" y="4196"/>
                  </a:moveTo>
                  <a:lnTo>
                    <a:pt x="96648" y="4357"/>
                  </a:lnTo>
                  <a:lnTo>
                    <a:pt x="96487" y="4357"/>
                  </a:lnTo>
                  <a:lnTo>
                    <a:pt x="96648" y="4196"/>
                  </a:lnTo>
                  <a:close/>
                  <a:moveTo>
                    <a:pt x="98907" y="3873"/>
                  </a:moveTo>
                  <a:lnTo>
                    <a:pt x="98907" y="4196"/>
                  </a:lnTo>
                  <a:lnTo>
                    <a:pt x="98746" y="4357"/>
                  </a:lnTo>
                  <a:lnTo>
                    <a:pt x="98585" y="4357"/>
                  </a:lnTo>
                  <a:lnTo>
                    <a:pt x="98746" y="4035"/>
                  </a:lnTo>
                  <a:lnTo>
                    <a:pt x="98907" y="3873"/>
                  </a:lnTo>
                  <a:close/>
                  <a:moveTo>
                    <a:pt x="99230" y="4035"/>
                  </a:moveTo>
                  <a:lnTo>
                    <a:pt x="99391" y="4196"/>
                  </a:lnTo>
                  <a:lnTo>
                    <a:pt x="99230" y="4357"/>
                  </a:lnTo>
                  <a:lnTo>
                    <a:pt x="99069" y="4196"/>
                  </a:lnTo>
                  <a:lnTo>
                    <a:pt x="99230" y="4035"/>
                  </a:lnTo>
                  <a:close/>
                  <a:moveTo>
                    <a:pt x="107459" y="4035"/>
                  </a:moveTo>
                  <a:lnTo>
                    <a:pt x="107620" y="4196"/>
                  </a:lnTo>
                  <a:lnTo>
                    <a:pt x="107459" y="4357"/>
                  </a:lnTo>
                  <a:lnTo>
                    <a:pt x="107459" y="4035"/>
                  </a:lnTo>
                  <a:close/>
                  <a:moveTo>
                    <a:pt x="36949" y="3228"/>
                  </a:moveTo>
                  <a:lnTo>
                    <a:pt x="37111" y="3389"/>
                  </a:lnTo>
                  <a:lnTo>
                    <a:pt x="37595" y="3389"/>
                  </a:lnTo>
                  <a:lnTo>
                    <a:pt x="37433" y="3550"/>
                  </a:lnTo>
                  <a:lnTo>
                    <a:pt x="37595" y="3712"/>
                  </a:lnTo>
                  <a:lnTo>
                    <a:pt x="37433" y="4035"/>
                  </a:lnTo>
                  <a:lnTo>
                    <a:pt x="37433" y="4196"/>
                  </a:lnTo>
                  <a:lnTo>
                    <a:pt x="37595" y="4196"/>
                  </a:lnTo>
                  <a:lnTo>
                    <a:pt x="37756" y="4519"/>
                  </a:lnTo>
                  <a:lnTo>
                    <a:pt x="36788" y="4196"/>
                  </a:lnTo>
                  <a:lnTo>
                    <a:pt x="36465" y="3873"/>
                  </a:lnTo>
                  <a:lnTo>
                    <a:pt x="36465" y="3712"/>
                  </a:lnTo>
                  <a:lnTo>
                    <a:pt x="36465" y="3550"/>
                  </a:lnTo>
                  <a:lnTo>
                    <a:pt x="36949" y="3228"/>
                  </a:lnTo>
                  <a:close/>
                  <a:moveTo>
                    <a:pt x="40983" y="3873"/>
                  </a:moveTo>
                  <a:lnTo>
                    <a:pt x="41144" y="4519"/>
                  </a:lnTo>
                  <a:lnTo>
                    <a:pt x="40822" y="4357"/>
                  </a:lnTo>
                  <a:lnTo>
                    <a:pt x="40822" y="4035"/>
                  </a:lnTo>
                  <a:lnTo>
                    <a:pt x="40983" y="3873"/>
                  </a:lnTo>
                  <a:close/>
                  <a:moveTo>
                    <a:pt x="42435" y="4357"/>
                  </a:moveTo>
                  <a:lnTo>
                    <a:pt x="42274" y="4519"/>
                  </a:lnTo>
                  <a:lnTo>
                    <a:pt x="42274" y="4357"/>
                  </a:lnTo>
                  <a:close/>
                  <a:moveTo>
                    <a:pt x="52761" y="4357"/>
                  </a:moveTo>
                  <a:lnTo>
                    <a:pt x="52761" y="4519"/>
                  </a:lnTo>
                  <a:lnTo>
                    <a:pt x="52600" y="4519"/>
                  </a:lnTo>
                  <a:lnTo>
                    <a:pt x="52600" y="4357"/>
                  </a:lnTo>
                  <a:close/>
                  <a:moveTo>
                    <a:pt x="120367" y="4357"/>
                  </a:moveTo>
                  <a:lnTo>
                    <a:pt x="120206" y="4519"/>
                  </a:lnTo>
                  <a:lnTo>
                    <a:pt x="120206" y="4357"/>
                  </a:lnTo>
                  <a:close/>
                  <a:moveTo>
                    <a:pt x="113590" y="4357"/>
                  </a:moveTo>
                  <a:lnTo>
                    <a:pt x="113752" y="4519"/>
                  </a:lnTo>
                  <a:lnTo>
                    <a:pt x="113267" y="4680"/>
                  </a:lnTo>
                  <a:lnTo>
                    <a:pt x="113267" y="4680"/>
                  </a:lnTo>
                  <a:lnTo>
                    <a:pt x="113429" y="4357"/>
                  </a:lnTo>
                  <a:close/>
                  <a:moveTo>
                    <a:pt x="30979" y="4357"/>
                  </a:moveTo>
                  <a:lnTo>
                    <a:pt x="30979" y="4519"/>
                  </a:lnTo>
                  <a:lnTo>
                    <a:pt x="30657" y="4680"/>
                  </a:lnTo>
                  <a:lnTo>
                    <a:pt x="30818" y="4519"/>
                  </a:lnTo>
                  <a:lnTo>
                    <a:pt x="30979" y="4357"/>
                  </a:lnTo>
                  <a:close/>
                  <a:moveTo>
                    <a:pt x="33561" y="4519"/>
                  </a:moveTo>
                  <a:lnTo>
                    <a:pt x="33399" y="4680"/>
                  </a:lnTo>
                  <a:lnTo>
                    <a:pt x="33399" y="4519"/>
                  </a:lnTo>
                  <a:close/>
                  <a:moveTo>
                    <a:pt x="38563" y="4035"/>
                  </a:moveTo>
                  <a:lnTo>
                    <a:pt x="39047" y="4357"/>
                  </a:lnTo>
                  <a:lnTo>
                    <a:pt x="38401" y="4680"/>
                  </a:lnTo>
                  <a:lnTo>
                    <a:pt x="38240" y="4196"/>
                  </a:lnTo>
                  <a:lnTo>
                    <a:pt x="38240" y="4035"/>
                  </a:lnTo>
                  <a:close/>
                  <a:moveTo>
                    <a:pt x="47114" y="3873"/>
                  </a:moveTo>
                  <a:lnTo>
                    <a:pt x="47114" y="4035"/>
                  </a:lnTo>
                  <a:lnTo>
                    <a:pt x="46953" y="4035"/>
                  </a:lnTo>
                  <a:lnTo>
                    <a:pt x="47276" y="4357"/>
                  </a:lnTo>
                  <a:lnTo>
                    <a:pt x="47276" y="4519"/>
                  </a:lnTo>
                  <a:lnTo>
                    <a:pt x="47114" y="4680"/>
                  </a:lnTo>
                  <a:lnTo>
                    <a:pt x="46953" y="4519"/>
                  </a:lnTo>
                  <a:lnTo>
                    <a:pt x="47276" y="4357"/>
                  </a:lnTo>
                  <a:lnTo>
                    <a:pt x="46953" y="4357"/>
                  </a:lnTo>
                  <a:lnTo>
                    <a:pt x="46791" y="4196"/>
                  </a:lnTo>
                  <a:lnTo>
                    <a:pt x="46953" y="4035"/>
                  </a:lnTo>
                  <a:lnTo>
                    <a:pt x="46791" y="3873"/>
                  </a:lnTo>
                  <a:close/>
                  <a:moveTo>
                    <a:pt x="56311" y="4519"/>
                  </a:moveTo>
                  <a:lnTo>
                    <a:pt x="56150" y="4680"/>
                  </a:lnTo>
                  <a:lnTo>
                    <a:pt x="55827" y="4680"/>
                  </a:lnTo>
                  <a:lnTo>
                    <a:pt x="55988" y="4519"/>
                  </a:lnTo>
                  <a:close/>
                  <a:moveTo>
                    <a:pt x="95358" y="4357"/>
                  </a:moveTo>
                  <a:lnTo>
                    <a:pt x="95519" y="4680"/>
                  </a:lnTo>
                  <a:lnTo>
                    <a:pt x="95358" y="4519"/>
                  </a:lnTo>
                  <a:lnTo>
                    <a:pt x="95358" y="4357"/>
                  </a:lnTo>
                  <a:close/>
                  <a:moveTo>
                    <a:pt x="97617" y="4519"/>
                  </a:moveTo>
                  <a:lnTo>
                    <a:pt x="97617" y="4680"/>
                  </a:lnTo>
                  <a:lnTo>
                    <a:pt x="97455" y="4519"/>
                  </a:lnTo>
                  <a:close/>
                  <a:moveTo>
                    <a:pt x="107620" y="4519"/>
                  </a:moveTo>
                  <a:lnTo>
                    <a:pt x="107620" y="4680"/>
                  </a:lnTo>
                  <a:lnTo>
                    <a:pt x="107459" y="4519"/>
                  </a:lnTo>
                  <a:close/>
                  <a:moveTo>
                    <a:pt x="115688" y="4519"/>
                  </a:moveTo>
                  <a:lnTo>
                    <a:pt x="115849" y="4680"/>
                  </a:lnTo>
                  <a:lnTo>
                    <a:pt x="115688" y="4680"/>
                  </a:lnTo>
                  <a:lnTo>
                    <a:pt x="115688" y="4519"/>
                  </a:lnTo>
                  <a:close/>
                  <a:moveTo>
                    <a:pt x="26945" y="4357"/>
                  </a:moveTo>
                  <a:lnTo>
                    <a:pt x="27268" y="4519"/>
                  </a:lnTo>
                  <a:lnTo>
                    <a:pt x="26945" y="4680"/>
                  </a:lnTo>
                  <a:lnTo>
                    <a:pt x="26945" y="4841"/>
                  </a:lnTo>
                  <a:lnTo>
                    <a:pt x="26784" y="4680"/>
                  </a:lnTo>
                  <a:lnTo>
                    <a:pt x="26945" y="4357"/>
                  </a:lnTo>
                  <a:close/>
                  <a:moveTo>
                    <a:pt x="27430" y="4519"/>
                  </a:moveTo>
                  <a:lnTo>
                    <a:pt x="27752" y="4680"/>
                  </a:lnTo>
                  <a:lnTo>
                    <a:pt x="27268" y="4841"/>
                  </a:lnTo>
                  <a:lnTo>
                    <a:pt x="27430" y="4519"/>
                  </a:lnTo>
                  <a:close/>
                  <a:moveTo>
                    <a:pt x="36626" y="4680"/>
                  </a:moveTo>
                  <a:lnTo>
                    <a:pt x="36465" y="4841"/>
                  </a:lnTo>
                  <a:lnTo>
                    <a:pt x="36465" y="4680"/>
                  </a:lnTo>
                  <a:close/>
                  <a:moveTo>
                    <a:pt x="37433" y="4680"/>
                  </a:moveTo>
                  <a:lnTo>
                    <a:pt x="37111" y="4841"/>
                  </a:lnTo>
                  <a:lnTo>
                    <a:pt x="36788" y="4841"/>
                  </a:lnTo>
                  <a:lnTo>
                    <a:pt x="37433" y="4680"/>
                  </a:lnTo>
                  <a:close/>
                  <a:moveTo>
                    <a:pt x="41628" y="4680"/>
                  </a:moveTo>
                  <a:lnTo>
                    <a:pt x="41628" y="4841"/>
                  </a:lnTo>
                  <a:lnTo>
                    <a:pt x="41467" y="4841"/>
                  </a:lnTo>
                  <a:lnTo>
                    <a:pt x="41467" y="4680"/>
                  </a:lnTo>
                  <a:close/>
                  <a:moveTo>
                    <a:pt x="44210" y="4519"/>
                  </a:moveTo>
                  <a:lnTo>
                    <a:pt x="44210" y="4680"/>
                  </a:lnTo>
                  <a:lnTo>
                    <a:pt x="43887" y="4841"/>
                  </a:lnTo>
                  <a:lnTo>
                    <a:pt x="43887" y="4680"/>
                  </a:lnTo>
                  <a:lnTo>
                    <a:pt x="44049" y="4519"/>
                  </a:lnTo>
                  <a:close/>
                  <a:moveTo>
                    <a:pt x="47921" y="4519"/>
                  </a:moveTo>
                  <a:lnTo>
                    <a:pt x="47760" y="4680"/>
                  </a:lnTo>
                  <a:lnTo>
                    <a:pt x="47437" y="4841"/>
                  </a:lnTo>
                  <a:lnTo>
                    <a:pt x="47276" y="4680"/>
                  </a:lnTo>
                  <a:lnTo>
                    <a:pt x="47437" y="4519"/>
                  </a:lnTo>
                  <a:close/>
                  <a:moveTo>
                    <a:pt x="49050" y="4680"/>
                  </a:moveTo>
                  <a:lnTo>
                    <a:pt x="49050" y="4841"/>
                  </a:lnTo>
                  <a:lnTo>
                    <a:pt x="48889" y="4841"/>
                  </a:lnTo>
                  <a:lnTo>
                    <a:pt x="48889" y="4680"/>
                  </a:lnTo>
                  <a:close/>
                  <a:moveTo>
                    <a:pt x="50018" y="4519"/>
                  </a:moveTo>
                  <a:lnTo>
                    <a:pt x="50180" y="4680"/>
                  </a:lnTo>
                  <a:lnTo>
                    <a:pt x="50180" y="4841"/>
                  </a:lnTo>
                  <a:lnTo>
                    <a:pt x="50018" y="4680"/>
                  </a:lnTo>
                  <a:lnTo>
                    <a:pt x="50018" y="4519"/>
                  </a:lnTo>
                  <a:close/>
                  <a:moveTo>
                    <a:pt x="99875" y="3873"/>
                  </a:moveTo>
                  <a:lnTo>
                    <a:pt x="100037" y="4035"/>
                  </a:lnTo>
                  <a:lnTo>
                    <a:pt x="100198" y="4196"/>
                  </a:lnTo>
                  <a:lnTo>
                    <a:pt x="100360" y="4357"/>
                  </a:lnTo>
                  <a:lnTo>
                    <a:pt x="100521" y="4196"/>
                  </a:lnTo>
                  <a:lnTo>
                    <a:pt x="100844" y="4196"/>
                  </a:lnTo>
                  <a:lnTo>
                    <a:pt x="101005" y="4357"/>
                  </a:lnTo>
                  <a:lnTo>
                    <a:pt x="101166" y="4519"/>
                  </a:lnTo>
                  <a:lnTo>
                    <a:pt x="101166" y="4680"/>
                  </a:lnTo>
                  <a:lnTo>
                    <a:pt x="101166" y="4841"/>
                  </a:lnTo>
                  <a:lnTo>
                    <a:pt x="101005" y="4680"/>
                  </a:lnTo>
                  <a:lnTo>
                    <a:pt x="100682" y="4519"/>
                  </a:lnTo>
                  <a:lnTo>
                    <a:pt x="100360" y="4680"/>
                  </a:lnTo>
                  <a:lnTo>
                    <a:pt x="100037" y="4680"/>
                  </a:lnTo>
                  <a:lnTo>
                    <a:pt x="99875" y="4357"/>
                  </a:lnTo>
                  <a:lnTo>
                    <a:pt x="99875" y="3873"/>
                  </a:lnTo>
                  <a:close/>
                  <a:moveTo>
                    <a:pt x="105684" y="3873"/>
                  </a:moveTo>
                  <a:lnTo>
                    <a:pt x="105684" y="4035"/>
                  </a:lnTo>
                  <a:lnTo>
                    <a:pt x="106329" y="4035"/>
                  </a:lnTo>
                  <a:lnTo>
                    <a:pt x="106168" y="4196"/>
                  </a:lnTo>
                  <a:lnTo>
                    <a:pt x="106007" y="4196"/>
                  </a:lnTo>
                  <a:lnTo>
                    <a:pt x="106168" y="4357"/>
                  </a:lnTo>
                  <a:lnTo>
                    <a:pt x="106168" y="4519"/>
                  </a:lnTo>
                  <a:lnTo>
                    <a:pt x="106007" y="4680"/>
                  </a:lnTo>
                  <a:lnTo>
                    <a:pt x="105845" y="4680"/>
                  </a:lnTo>
                  <a:lnTo>
                    <a:pt x="105684" y="4841"/>
                  </a:lnTo>
                  <a:lnTo>
                    <a:pt x="105361" y="4841"/>
                  </a:lnTo>
                  <a:lnTo>
                    <a:pt x="105039" y="4357"/>
                  </a:lnTo>
                  <a:lnTo>
                    <a:pt x="104877" y="4035"/>
                  </a:lnTo>
                  <a:lnTo>
                    <a:pt x="105039" y="4035"/>
                  </a:lnTo>
                  <a:lnTo>
                    <a:pt x="105361" y="4357"/>
                  </a:lnTo>
                  <a:lnTo>
                    <a:pt x="105523" y="4035"/>
                  </a:lnTo>
                  <a:lnTo>
                    <a:pt x="105361" y="3873"/>
                  </a:lnTo>
                  <a:close/>
                  <a:moveTo>
                    <a:pt x="106652" y="4680"/>
                  </a:moveTo>
                  <a:lnTo>
                    <a:pt x="106814" y="4841"/>
                  </a:lnTo>
                  <a:lnTo>
                    <a:pt x="106652" y="4841"/>
                  </a:lnTo>
                  <a:lnTo>
                    <a:pt x="106652" y="4680"/>
                  </a:lnTo>
                  <a:close/>
                  <a:moveTo>
                    <a:pt x="117624" y="4519"/>
                  </a:moveTo>
                  <a:lnTo>
                    <a:pt x="117947" y="4680"/>
                  </a:lnTo>
                  <a:lnTo>
                    <a:pt x="118108" y="4841"/>
                  </a:lnTo>
                  <a:lnTo>
                    <a:pt x="117785" y="4841"/>
                  </a:lnTo>
                  <a:lnTo>
                    <a:pt x="117624" y="4680"/>
                  </a:lnTo>
                  <a:lnTo>
                    <a:pt x="117624" y="4519"/>
                  </a:lnTo>
                  <a:close/>
                  <a:moveTo>
                    <a:pt x="118753" y="4357"/>
                  </a:moveTo>
                  <a:lnTo>
                    <a:pt x="119076" y="4519"/>
                  </a:lnTo>
                  <a:lnTo>
                    <a:pt x="119076" y="4680"/>
                  </a:lnTo>
                  <a:lnTo>
                    <a:pt x="118753" y="4841"/>
                  </a:lnTo>
                  <a:lnTo>
                    <a:pt x="118431" y="4841"/>
                  </a:lnTo>
                  <a:lnTo>
                    <a:pt x="118269" y="4680"/>
                  </a:lnTo>
                  <a:lnTo>
                    <a:pt x="118431" y="4519"/>
                  </a:lnTo>
                  <a:lnTo>
                    <a:pt x="118269" y="4519"/>
                  </a:lnTo>
                  <a:lnTo>
                    <a:pt x="118753" y="4357"/>
                  </a:lnTo>
                  <a:close/>
                  <a:moveTo>
                    <a:pt x="121174" y="4680"/>
                  </a:moveTo>
                  <a:lnTo>
                    <a:pt x="121335" y="4841"/>
                  </a:lnTo>
                  <a:lnTo>
                    <a:pt x="121174" y="4841"/>
                  </a:lnTo>
                  <a:lnTo>
                    <a:pt x="121174" y="4680"/>
                  </a:lnTo>
                  <a:close/>
                  <a:moveTo>
                    <a:pt x="123110" y="4519"/>
                  </a:moveTo>
                  <a:lnTo>
                    <a:pt x="122948" y="4841"/>
                  </a:lnTo>
                  <a:lnTo>
                    <a:pt x="122787" y="4519"/>
                  </a:lnTo>
                  <a:close/>
                  <a:moveTo>
                    <a:pt x="123755" y="4519"/>
                  </a:moveTo>
                  <a:lnTo>
                    <a:pt x="124239" y="4680"/>
                  </a:lnTo>
                  <a:lnTo>
                    <a:pt x="124239" y="4841"/>
                  </a:lnTo>
                  <a:lnTo>
                    <a:pt x="124078" y="4841"/>
                  </a:lnTo>
                  <a:lnTo>
                    <a:pt x="123755" y="4519"/>
                  </a:lnTo>
                  <a:close/>
                  <a:moveTo>
                    <a:pt x="30495" y="4841"/>
                  </a:moveTo>
                  <a:lnTo>
                    <a:pt x="30011" y="5003"/>
                  </a:lnTo>
                  <a:lnTo>
                    <a:pt x="30011" y="4841"/>
                  </a:lnTo>
                  <a:close/>
                  <a:moveTo>
                    <a:pt x="31625" y="4680"/>
                  </a:moveTo>
                  <a:lnTo>
                    <a:pt x="31625" y="4841"/>
                  </a:lnTo>
                  <a:lnTo>
                    <a:pt x="31625" y="5003"/>
                  </a:lnTo>
                  <a:lnTo>
                    <a:pt x="31302" y="4841"/>
                  </a:lnTo>
                  <a:lnTo>
                    <a:pt x="31141" y="4841"/>
                  </a:lnTo>
                  <a:lnTo>
                    <a:pt x="31141" y="4680"/>
                  </a:lnTo>
                  <a:lnTo>
                    <a:pt x="31302" y="4841"/>
                  </a:lnTo>
                  <a:lnTo>
                    <a:pt x="31625" y="4680"/>
                  </a:lnTo>
                  <a:close/>
                  <a:moveTo>
                    <a:pt x="34368" y="4357"/>
                  </a:moveTo>
                  <a:lnTo>
                    <a:pt x="34368" y="4680"/>
                  </a:lnTo>
                  <a:lnTo>
                    <a:pt x="34206" y="4680"/>
                  </a:lnTo>
                  <a:lnTo>
                    <a:pt x="34206" y="4841"/>
                  </a:lnTo>
                  <a:lnTo>
                    <a:pt x="34206" y="5003"/>
                  </a:lnTo>
                  <a:lnTo>
                    <a:pt x="33884" y="5003"/>
                  </a:lnTo>
                  <a:lnTo>
                    <a:pt x="33884" y="4841"/>
                  </a:lnTo>
                  <a:lnTo>
                    <a:pt x="34368" y="4357"/>
                  </a:lnTo>
                  <a:close/>
                  <a:moveTo>
                    <a:pt x="40176" y="4680"/>
                  </a:moveTo>
                  <a:lnTo>
                    <a:pt x="40338" y="4841"/>
                  </a:lnTo>
                  <a:lnTo>
                    <a:pt x="40176" y="5003"/>
                  </a:lnTo>
                  <a:lnTo>
                    <a:pt x="40176" y="4680"/>
                  </a:lnTo>
                  <a:close/>
                  <a:moveTo>
                    <a:pt x="40983" y="4680"/>
                  </a:moveTo>
                  <a:lnTo>
                    <a:pt x="40983" y="4841"/>
                  </a:lnTo>
                  <a:lnTo>
                    <a:pt x="41306" y="4841"/>
                  </a:lnTo>
                  <a:lnTo>
                    <a:pt x="41144" y="5003"/>
                  </a:lnTo>
                  <a:lnTo>
                    <a:pt x="40983" y="4841"/>
                  </a:lnTo>
                  <a:lnTo>
                    <a:pt x="40822" y="4841"/>
                  </a:lnTo>
                  <a:lnTo>
                    <a:pt x="40822" y="4680"/>
                  </a:lnTo>
                  <a:close/>
                  <a:moveTo>
                    <a:pt x="101489" y="4196"/>
                  </a:moveTo>
                  <a:lnTo>
                    <a:pt x="101973" y="4357"/>
                  </a:lnTo>
                  <a:lnTo>
                    <a:pt x="101973" y="4519"/>
                  </a:lnTo>
                  <a:lnTo>
                    <a:pt x="101812" y="4680"/>
                  </a:lnTo>
                  <a:lnTo>
                    <a:pt x="101489" y="5003"/>
                  </a:lnTo>
                  <a:lnTo>
                    <a:pt x="101328" y="4841"/>
                  </a:lnTo>
                  <a:lnTo>
                    <a:pt x="101328" y="4680"/>
                  </a:lnTo>
                  <a:lnTo>
                    <a:pt x="101489" y="4519"/>
                  </a:lnTo>
                  <a:lnTo>
                    <a:pt x="101489" y="4196"/>
                  </a:lnTo>
                  <a:close/>
                  <a:moveTo>
                    <a:pt x="107620" y="4841"/>
                  </a:moveTo>
                  <a:lnTo>
                    <a:pt x="107620" y="5003"/>
                  </a:lnTo>
                  <a:lnTo>
                    <a:pt x="107459" y="4841"/>
                  </a:lnTo>
                  <a:close/>
                  <a:moveTo>
                    <a:pt x="108104" y="4841"/>
                  </a:moveTo>
                  <a:lnTo>
                    <a:pt x="108266" y="5003"/>
                  </a:lnTo>
                  <a:lnTo>
                    <a:pt x="108104" y="5003"/>
                  </a:lnTo>
                  <a:lnTo>
                    <a:pt x="108104" y="4841"/>
                  </a:lnTo>
                  <a:close/>
                  <a:moveTo>
                    <a:pt x="110525" y="4841"/>
                  </a:moveTo>
                  <a:lnTo>
                    <a:pt x="110686" y="5003"/>
                  </a:lnTo>
                  <a:lnTo>
                    <a:pt x="110525" y="5003"/>
                  </a:lnTo>
                  <a:lnTo>
                    <a:pt x="110525" y="4841"/>
                  </a:lnTo>
                  <a:close/>
                  <a:moveTo>
                    <a:pt x="111331" y="4841"/>
                  </a:moveTo>
                  <a:lnTo>
                    <a:pt x="111009" y="5003"/>
                  </a:lnTo>
                  <a:lnTo>
                    <a:pt x="111009" y="4841"/>
                  </a:lnTo>
                  <a:close/>
                  <a:moveTo>
                    <a:pt x="119399" y="4680"/>
                  </a:moveTo>
                  <a:lnTo>
                    <a:pt x="119560" y="5003"/>
                  </a:lnTo>
                  <a:lnTo>
                    <a:pt x="119399" y="5003"/>
                  </a:lnTo>
                  <a:lnTo>
                    <a:pt x="119237" y="4841"/>
                  </a:lnTo>
                  <a:lnTo>
                    <a:pt x="119237" y="4680"/>
                  </a:lnTo>
                  <a:close/>
                  <a:moveTo>
                    <a:pt x="121819" y="4841"/>
                  </a:moveTo>
                  <a:lnTo>
                    <a:pt x="122142" y="5003"/>
                  </a:lnTo>
                  <a:lnTo>
                    <a:pt x="121819" y="5003"/>
                  </a:lnTo>
                  <a:lnTo>
                    <a:pt x="121819" y="4841"/>
                  </a:lnTo>
                  <a:close/>
                  <a:moveTo>
                    <a:pt x="19685" y="5003"/>
                  </a:moveTo>
                  <a:lnTo>
                    <a:pt x="19644" y="5043"/>
                  </a:lnTo>
                  <a:lnTo>
                    <a:pt x="19644" y="5043"/>
                  </a:lnTo>
                  <a:lnTo>
                    <a:pt x="19685" y="5056"/>
                  </a:lnTo>
                  <a:lnTo>
                    <a:pt x="19685" y="5003"/>
                  </a:lnTo>
                  <a:close/>
                  <a:moveTo>
                    <a:pt x="19685" y="4841"/>
                  </a:moveTo>
                  <a:lnTo>
                    <a:pt x="19846" y="5003"/>
                  </a:lnTo>
                  <a:lnTo>
                    <a:pt x="20007" y="5164"/>
                  </a:lnTo>
                  <a:lnTo>
                    <a:pt x="19685" y="5056"/>
                  </a:lnTo>
                  <a:lnTo>
                    <a:pt x="19685" y="5164"/>
                  </a:lnTo>
                  <a:lnTo>
                    <a:pt x="19523" y="5164"/>
                  </a:lnTo>
                  <a:lnTo>
                    <a:pt x="19644" y="5043"/>
                  </a:lnTo>
                  <a:lnTo>
                    <a:pt x="19644" y="5043"/>
                  </a:lnTo>
                  <a:lnTo>
                    <a:pt x="19523" y="5003"/>
                  </a:lnTo>
                  <a:lnTo>
                    <a:pt x="19362" y="5003"/>
                  </a:lnTo>
                  <a:lnTo>
                    <a:pt x="19685" y="4841"/>
                  </a:lnTo>
                  <a:close/>
                  <a:moveTo>
                    <a:pt x="23234" y="5003"/>
                  </a:moveTo>
                  <a:lnTo>
                    <a:pt x="23557" y="5164"/>
                  </a:lnTo>
                  <a:lnTo>
                    <a:pt x="23234" y="5164"/>
                  </a:lnTo>
                  <a:lnTo>
                    <a:pt x="23234" y="5003"/>
                  </a:lnTo>
                  <a:close/>
                  <a:moveTo>
                    <a:pt x="25171" y="4841"/>
                  </a:moveTo>
                  <a:lnTo>
                    <a:pt x="25171" y="5164"/>
                  </a:lnTo>
                  <a:lnTo>
                    <a:pt x="25009" y="5003"/>
                  </a:lnTo>
                  <a:lnTo>
                    <a:pt x="25171" y="4841"/>
                  </a:lnTo>
                  <a:close/>
                  <a:moveTo>
                    <a:pt x="30495" y="5003"/>
                  </a:moveTo>
                  <a:lnTo>
                    <a:pt x="30657" y="5164"/>
                  </a:lnTo>
                  <a:lnTo>
                    <a:pt x="30495" y="5164"/>
                  </a:lnTo>
                  <a:lnTo>
                    <a:pt x="30495" y="5003"/>
                  </a:lnTo>
                  <a:close/>
                  <a:moveTo>
                    <a:pt x="31463" y="5003"/>
                  </a:moveTo>
                  <a:lnTo>
                    <a:pt x="31463" y="5164"/>
                  </a:lnTo>
                  <a:lnTo>
                    <a:pt x="30979" y="5164"/>
                  </a:lnTo>
                  <a:lnTo>
                    <a:pt x="31141" y="5003"/>
                  </a:lnTo>
                  <a:close/>
                  <a:moveTo>
                    <a:pt x="32431" y="5003"/>
                  </a:moveTo>
                  <a:lnTo>
                    <a:pt x="32270" y="5164"/>
                  </a:lnTo>
                  <a:lnTo>
                    <a:pt x="32109" y="5003"/>
                  </a:lnTo>
                  <a:close/>
                  <a:moveTo>
                    <a:pt x="43564" y="5003"/>
                  </a:moveTo>
                  <a:lnTo>
                    <a:pt x="43564" y="5164"/>
                  </a:lnTo>
                  <a:lnTo>
                    <a:pt x="43403" y="5003"/>
                  </a:lnTo>
                  <a:close/>
                  <a:moveTo>
                    <a:pt x="100521" y="4841"/>
                  </a:moveTo>
                  <a:lnTo>
                    <a:pt x="100844" y="5003"/>
                  </a:lnTo>
                  <a:lnTo>
                    <a:pt x="101166" y="5003"/>
                  </a:lnTo>
                  <a:lnTo>
                    <a:pt x="101005" y="5164"/>
                  </a:lnTo>
                  <a:lnTo>
                    <a:pt x="100682" y="5003"/>
                  </a:lnTo>
                  <a:lnTo>
                    <a:pt x="100521" y="4841"/>
                  </a:lnTo>
                  <a:close/>
                  <a:moveTo>
                    <a:pt x="102457" y="5003"/>
                  </a:moveTo>
                  <a:lnTo>
                    <a:pt x="102618" y="5164"/>
                  </a:lnTo>
                  <a:lnTo>
                    <a:pt x="102457" y="5164"/>
                  </a:lnTo>
                  <a:lnTo>
                    <a:pt x="102296" y="5003"/>
                  </a:lnTo>
                  <a:close/>
                  <a:moveTo>
                    <a:pt x="22589" y="5003"/>
                  </a:moveTo>
                  <a:lnTo>
                    <a:pt x="23073" y="5164"/>
                  </a:lnTo>
                  <a:lnTo>
                    <a:pt x="23073" y="5325"/>
                  </a:lnTo>
                  <a:lnTo>
                    <a:pt x="22912" y="5325"/>
                  </a:lnTo>
                  <a:lnTo>
                    <a:pt x="22589" y="5164"/>
                  </a:lnTo>
                  <a:lnTo>
                    <a:pt x="22589" y="5003"/>
                  </a:lnTo>
                  <a:close/>
                  <a:moveTo>
                    <a:pt x="26461" y="4519"/>
                  </a:moveTo>
                  <a:lnTo>
                    <a:pt x="26300" y="4841"/>
                  </a:lnTo>
                  <a:lnTo>
                    <a:pt x="26623" y="5003"/>
                  </a:lnTo>
                  <a:lnTo>
                    <a:pt x="26623" y="5325"/>
                  </a:lnTo>
                  <a:lnTo>
                    <a:pt x="26461" y="5325"/>
                  </a:lnTo>
                  <a:lnTo>
                    <a:pt x="26139" y="5164"/>
                  </a:lnTo>
                  <a:lnTo>
                    <a:pt x="25977" y="5003"/>
                  </a:lnTo>
                  <a:lnTo>
                    <a:pt x="25977" y="4841"/>
                  </a:lnTo>
                  <a:lnTo>
                    <a:pt x="26139" y="4680"/>
                  </a:lnTo>
                  <a:lnTo>
                    <a:pt x="26461" y="4519"/>
                  </a:lnTo>
                  <a:close/>
                  <a:moveTo>
                    <a:pt x="27591" y="5003"/>
                  </a:moveTo>
                  <a:lnTo>
                    <a:pt x="27752" y="5164"/>
                  </a:lnTo>
                  <a:lnTo>
                    <a:pt x="27430" y="5325"/>
                  </a:lnTo>
                  <a:lnTo>
                    <a:pt x="27430" y="5164"/>
                  </a:lnTo>
                  <a:lnTo>
                    <a:pt x="27268" y="5325"/>
                  </a:lnTo>
                  <a:lnTo>
                    <a:pt x="27107" y="5325"/>
                  </a:lnTo>
                  <a:lnTo>
                    <a:pt x="27107" y="5164"/>
                  </a:lnTo>
                  <a:lnTo>
                    <a:pt x="27591" y="5003"/>
                  </a:lnTo>
                  <a:close/>
                  <a:moveTo>
                    <a:pt x="28075" y="5164"/>
                  </a:moveTo>
                  <a:lnTo>
                    <a:pt x="27752" y="5325"/>
                  </a:lnTo>
                  <a:lnTo>
                    <a:pt x="27914" y="5164"/>
                  </a:lnTo>
                  <a:close/>
                  <a:moveTo>
                    <a:pt x="40338" y="5003"/>
                  </a:moveTo>
                  <a:lnTo>
                    <a:pt x="40499" y="5325"/>
                  </a:lnTo>
                  <a:lnTo>
                    <a:pt x="40338" y="5325"/>
                  </a:lnTo>
                  <a:lnTo>
                    <a:pt x="40338" y="5003"/>
                  </a:lnTo>
                  <a:close/>
                  <a:moveTo>
                    <a:pt x="101812" y="5164"/>
                  </a:moveTo>
                  <a:lnTo>
                    <a:pt x="101812" y="5325"/>
                  </a:lnTo>
                  <a:lnTo>
                    <a:pt x="101650" y="5325"/>
                  </a:lnTo>
                  <a:lnTo>
                    <a:pt x="101812" y="5164"/>
                  </a:lnTo>
                  <a:close/>
                  <a:moveTo>
                    <a:pt x="112138" y="5164"/>
                  </a:moveTo>
                  <a:lnTo>
                    <a:pt x="112299" y="5325"/>
                  </a:lnTo>
                  <a:lnTo>
                    <a:pt x="112138" y="5325"/>
                  </a:lnTo>
                  <a:lnTo>
                    <a:pt x="112138" y="5164"/>
                  </a:lnTo>
                  <a:close/>
                  <a:moveTo>
                    <a:pt x="118431" y="5164"/>
                  </a:moveTo>
                  <a:lnTo>
                    <a:pt x="118108" y="5325"/>
                  </a:lnTo>
                  <a:lnTo>
                    <a:pt x="118108" y="5164"/>
                  </a:lnTo>
                  <a:close/>
                  <a:moveTo>
                    <a:pt x="17103" y="5325"/>
                  </a:moveTo>
                  <a:lnTo>
                    <a:pt x="17103" y="5487"/>
                  </a:lnTo>
                  <a:lnTo>
                    <a:pt x="17211" y="5487"/>
                  </a:lnTo>
                  <a:lnTo>
                    <a:pt x="17103" y="5325"/>
                  </a:lnTo>
                  <a:close/>
                  <a:moveTo>
                    <a:pt x="19846" y="5325"/>
                  </a:moveTo>
                  <a:lnTo>
                    <a:pt x="19846" y="5487"/>
                  </a:lnTo>
                  <a:lnTo>
                    <a:pt x="19685" y="5487"/>
                  </a:lnTo>
                  <a:lnTo>
                    <a:pt x="19846" y="5325"/>
                  </a:lnTo>
                  <a:close/>
                  <a:moveTo>
                    <a:pt x="25816" y="5164"/>
                  </a:moveTo>
                  <a:lnTo>
                    <a:pt x="25655" y="5487"/>
                  </a:lnTo>
                  <a:lnTo>
                    <a:pt x="25493" y="5487"/>
                  </a:lnTo>
                  <a:lnTo>
                    <a:pt x="25332" y="5325"/>
                  </a:lnTo>
                  <a:lnTo>
                    <a:pt x="25171" y="5487"/>
                  </a:lnTo>
                  <a:lnTo>
                    <a:pt x="25171" y="5325"/>
                  </a:lnTo>
                  <a:lnTo>
                    <a:pt x="25332" y="5164"/>
                  </a:lnTo>
                  <a:close/>
                  <a:moveTo>
                    <a:pt x="38724" y="4841"/>
                  </a:moveTo>
                  <a:lnTo>
                    <a:pt x="38885" y="5164"/>
                  </a:lnTo>
                  <a:lnTo>
                    <a:pt x="38885" y="5325"/>
                  </a:lnTo>
                  <a:lnTo>
                    <a:pt x="39047" y="5487"/>
                  </a:lnTo>
                  <a:lnTo>
                    <a:pt x="38885" y="5487"/>
                  </a:lnTo>
                  <a:lnTo>
                    <a:pt x="38885" y="5325"/>
                  </a:lnTo>
                  <a:lnTo>
                    <a:pt x="38563" y="5487"/>
                  </a:lnTo>
                  <a:lnTo>
                    <a:pt x="38724" y="5164"/>
                  </a:lnTo>
                  <a:lnTo>
                    <a:pt x="38563" y="5164"/>
                  </a:lnTo>
                  <a:lnTo>
                    <a:pt x="38401" y="5003"/>
                  </a:lnTo>
                  <a:lnTo>
                    <a:pt x="38724" y="4841"/>
                  </a:lnTo>
                  <a:close/>
                  <a:moveTo>
                    <a:pt x="41306" y="5325"/>
                  </a:moveTo>
                  <a:lnTo>
                    <a:pt x="41790" y="5487"/>
                  </a:lnTo>
                  <a:lnTo>
                    <a:pt x="41306" y="5487"/>
                  </a:lnTo>
                  <a:lnTo>
                    <a:pt x="40983" y="5325"/>
                  </a:lnTo>
                  <a:close/>
                  <a:moveTo>
                    <a:pt x="43080" y="5164"/>
                  </a:moveTo>
                  <a:lnTo>
                    <a:pt x="43242" y="5325"/>
                  </a:lnTo>
                  <a:lnTo>
                    <a:pt x="42919" y="5325"/>
                  </a:lnTo>
                  <a:lnTo>
                    <a:pt x="43080" y="5487"/>
                  </a:lnTo>
                  <a:lnTo>
                    <a:pt x="42919" y="5487"/>
                  </a:lnTo>
                  <a:lnTo>
                    <a:pt x="42919" y="5325"/>
                  </a:lnTo>
                  <a:lnTo>
                    <a:pt x="43080" y="5164"/>
                  </a:lnTo>
                  <a:close/>
                  <a:moveTo>
                    <a:pt x="115042" y="5325"/>
                  </a:moveTo>
                  <a:lnTo>
                    <a:pt x="114881" y="5487"/>
                  </a:lnTo>
                  <a:lnTo>
                    <a:pt x="114881" y="5325"/>
                  </a:lnTo>
                  <a:close/>
                  <a:moveTo>
                    <a:pt x="119399" y="5164"/>
                  </a:moveTo>
                  <a:lnTo>
                    <a:pt x="119399" y="5487"/>
                  </a:lnTo>
                  <a:lnTo>
                    <a:pt x="119076" y="5325"/>
                  </a:lnTo>
                  <a:lnTo>
                    <a:pt x="119399" y="5164"/>
                  </a:lnTo>
                  <a:close/>
                  <a:moveTo>
                    <a:pt x="21137" y="5003"/>
                  </a:moveTo>
                  <a:lnTo>
                    <a:pt x="21621" y="5325"/>
                  </a:lnTo>
                  <a:lnTo>
                    <a:pt x="21621" y="5487"/>
                  </a:lnTo>
                  <a:lnTo>
                    <a:pt x="21621" y="5648"/>
                  </a:lnTo>
                  <a:lnTo>
                    <a:pt x="21460" y="5487"/>
                  </a:lnTo>
                  <a:lnTo>
                    <a:pt x="21137" y="5325"/>
                  </a:lnTo>
                  <a:lnTo>
                    <a:pt x="21298" y="5325"/>
                  </a:lnTo>
                  <a:lnTo>
                    <a:pt x="20976" y="5003"/>
                  </a:lnTo>
                  <a:close/>
                  <a:moveTo>
                    <a:pt x="25009" y="5487"/>
                  </a:moveTo>
                  <a:lnTo>
                    <a:pt x="25009" y="5648"/>
                  </a:lnTo>
                  <a:lnTo>
                    <a:pt x="24848" y="5648"/>
                  </a:lnTo>
                  <a:lnTo>
                    <a:pt x="24687" y="5487"/>
                  </a:lnTo>
                  <a:close/>
                  <a:moveTo>
                    <a:pt x="48566" y="5487"/>
                  </a:moveTo>
                  <a:lnTo>
                    <a:pt x="48566" y="5648"/>
                  </a:lnTo>
                  <a:lnTo>
                    <a:pt x="48244" y="5648"/>
                  </a:lnTo>
                  <a:lnTo>
                    <a:pt x="48566" y="5487"/>
                  </a:lnTo>
                  <a:close/>
                  <a:moveTo>
                    <a:pt x="61474" y="5487"/>
                  </a:moveTo>
                  <a:lnTo>
                    <a:pt x="61797" y="5648"/>
                  </a:lnTo>
                  <a:lnTo>
                    <a:pt x="61152" y="5648"/>
                  </a:lnTo>
                  <a:lnTo>
                    <a:pt x="61474" y="5487"/>
                  </a:lnTo>
                  <a:close/>
                  <a:moveTo>
                    <a:pt x="116172" y="5325"/>
                  </a:moveTo>
                  <a:lnTo>
                    <a:pt x="116333" y="5487"/>
                  </a:lnTo>
                  <a:lnTo>
                    <a:pt x="116333" y="5648"/>
                  </a:lnTo>
                  <a:lnTo>
                    <a:pt x="116172" y="5487"/>
                  </a:lnTo>
                  <a:lnTo>
                    <a:pt x="116172" y="5325"/>
                  </a:lnTo>
                  <a:close/>
                  <a:moveTo>
                    <a:pt x="128273" y="5487"/>
                  </a:moveTo>
                  <a:lnTo>
                    <a:pt x="128112" y="5648"/>
                  </a:lnTo>
                  <a:lnTo>
                    <a:pt x="127950" y="5487"/>
                  </a:lnTo>
                  <a:close/>
                  <a:moveTo>
                    <a:pt x="23073" y="5648"/>
                  </a:moveTo>
                  <a:lnTo>
                    <a:pt x="23234" y="5809"/>
                  </a:lnTo>
                  <a:lnTo>
                    <a:pt x="23073" y="5809"/>
                  </a:lnTo>
                  <a:lnTo>
                    <a:pt x="23073" y="5648"/>
                  </a:lnTo>
                  <a:close/>
                  <a:moveTo>
                    <a:pt x="124401" y="5648"/>
                  </a:moveTo>
                  <a:lnTo>
                    <a:pt x="124562" y="5809"/>
                  </a:lnTo>
                  <a:lnTo>
                    <a:pt x="124239" y="5809"/>
                  </a:lnTo>
                  <a:lnTo>
                    <a:pt x="124401" y="5648"/>
                  </a:lnTo>
                  <a:close/>
                  <a:moveTo>
                    <a:pt x="125369" y="5648"/>
                  </a:moveTo>
                  <a:lnTo>
                    <a:pt x="125046" y="5809"/>
                  </a:lnTo>
                  <a:lnTo>
                    <a:pt x="124885" y="5648"/>
                  </a:lnTo>
                  <a:close/>
                  <a:moveTo>
                    <a:pt x="127144" y="5648"/>
                  </a:moveTo>
                  <a:lnTo>
                    <a:pt x="127305" y="5809"/>
                  </a:lnTo>
                  <a:lnTo>
                    <a:pt x="127144" y="5809"/>
                  </a:lnTo>
                  <a:lnTo>
                    <a:pt x="127144" y="5648"/>
                  </a:lnTo>
                  <a:close/>
                  <a:moveTo>
                    <a:pt x="15974" y="5809"/>
                  </a:moveTo>
                  <a:lnTo>
                    <a:pt x="15812" y="5971"/>
                  </a:lnTo>
                  <a:lnTo>
                    <a:pt x="15651" y="5809"/>
                  </a:lnTo>
                  <a:close/>
                  <a:moveTo>
                    <a:pt x="21137" y="5325"/>
                  </a:moveTo>
                  <a:lnTo>
                    <a:pt x="20976" y="5648"/>
                  </a:lnTo>
                  <a:lnTo>
                    <a:pt x="20976" y="5971"/>
                  </a:lnTo>
                  <a:lnTo>
                    <a:pt x="20814" y="5971"/>
                  </a:lnTo>
                  <a:lnTo>
                    <a:pt x="20653" y="5648"/>
                  </a:lnTo>
                  <a:lnTo>
                    <a:pt x="20653" y="5487"/>
                  </a:lnTo>
                  <a:lnTo>
                    <a:pt x="20814" y="5325"/>
                  </a:lnTo>
                  <a:close/>
                  <a:moveTo>
                    <a:pt x="22266" y="5325"/>
                  </a:moveTo>
                  <a:lnTo>
                    <a:pt x="22428" y="5487"/>
                  </a:lnTo>
                  <a:lnTo>
                    <a:pt x="22266" y="5648"/>
                  </a:lnTo>
                  <a:lnTo>
                    <a:pt x="22428" y="5809"/>
                  </a:lnTo>
                  <a:lnTo>
                    <a:pt x="22428" y="5971"/>
                  </a:lnTo>
                  <a:lnTo>
                    <a:pt x="22266" y="5809"/>
                  </a:lnTo>
                  <a:lnTo>
                    <a:pt x="21782" y="5809"/>
                  </a:lnTo>
                  <a:lnTo>
                    <a:pt x="21621" y="5648"/>
                  </a:lnTo>
                  <a:lnTo>
                    <a:pt x="21944" y="5648"/>
                  </a:lnTo>
                  <a:lnTo>
                    <a:pt x="22105" y="5487"/>
                  </a:lnTo>
                  <a:lnTo>
                    <a:pt x="22266" y="5325"/>
                  </a:lnTo>
                  <a:close/>
                  <a:moveTo>
                    <a:pt x="106168" y="5809"/>
                  </a:moveTo>
                  <a:lnTo>
                    <a:pt x="106168" y="5971"/>
                  </a:lnTo>
                  <a:lnTo>
                    <a:pt x="106007" y="5971"/>
                  </a:lnTo>
                  <a:lnTo>
                    <a:pt x="105684" y="5809"/>
                  </a:lnTo>
                  <a:close/>
                  <a:moveTo>
                    <a:pt x="118108" y="5809"/>
                  </a:moveTo>
                  <a:lnTo>
                    <a:pt x="117947" y="5971"/>
                  </a:lnTo>
                  <a:lnTo>
                    <a:pt x="117785" y="5809"/>
                  </a:lnTo>
                  <a:close/>
                  <a:moveTo>
                    <a:pt x="118269" y="5809"/>
                  </a:moveTo>
                  <a:lnTo>
                    <a:pt x="118269" y="5971"/>
                  </a:lnTo>
                  <a:lnTo>
                    <a:pt x="118108" y="5809"/>
                  </a:lnTo>
                  <a:close/>
                  <a:moveTo>
                    <a:pt x="121496" y="5809"/>
                  </a:moveTo>
                  <a:lnTo>
                    <a:pt x="121658" y="5971"/>
                  </a:lnTo>
                  <a:lnTo>
                    <a:pt x="121496" y="5971"/>
                  </a:lnTo>
                  <a:lnTo>
                    <a:pt x="121496" y="5809"/>
                  </a:lnTo>
                  <a:close/>
                  <a:moveTo>
                    <a:pt x="122303" y="5809"/>
                  </a:moveTo>
                  <a:lnTo>
                    <a:pt x="122303" y="5971"/>
                  </a:lnTo>
                  <a:lnTo>
                    <a:pt x="122142" y="5809"/>
                  </a:lnTo>
                  <a:close/>
                  <a:moveTo>
                    <a:pt x="129564" y="5809"/>
                  </a:moveTo>
                  <a:lnTo>
                    <a:pt x="129564" y="5971"/>
                  </a:lnTo>
                  <a:lnTo>
                    <a:pt x="129402" y="5971"/>
                  </a:lnTo>
                  <a:lnTo>
                    <a:pt x="129080" y="5809"/>
                  </a:lnTo>
                  <a:close/>
                  <a:moveTo>
                    <a:pt x="131984" y="5648"/>
                  </a:moveTo>
                  <a:lnTo>
                    <a:pt x="131984" y="5809"/>
                  </a:lnTo>
                  <a:lnTo>
                    <a:pt x="131823" y="5971"/>
                  </a:lnTo>
                  <a:lnTo>
                    <a:pt x="131823" y="5648"/>
                  </a:lnTo>
                  <a:close/>
                  <a:moveTo>
                    <a:pt x="20330" y="5971"/>
                  </a:moveTo>
                  <a:lnTo>
                    <a:pt x="20330" y="6132"/>
                  </a:lnTo>
                  <a:lnTo>
                    <a:pt x="20169" y="6132"/>
                  </a:lnTo>
                  <a:lnTo>
                    <a:pt x="20169" y="5971"/>
                  </a:lnTo>
                  <a:close/>
                  <a:moveTo>
                    <a:pt x="24041" y="5971"/>
                  </a:moveTo>
                  <a:lnTo>
                    <a:pt x="24203" y="6132"/>
                  </a:lnTo>
                  <a:lnTo>
                    <a:pt x="23880" y="6132"/>
                  </a:lnTo>
                  <a:lnTo>
                    <a:pt x="23880" y="5971"/>
                  </a:lnTo>
                  <a:close/>
                  <a:moveTo>
                    <a:pt x="24687" y="5971"/>
                  </a:moveTo>
                  <a:lnTo>
                    <a:pt x="24525" y="6132"/>
                  </a:lnTo>
                  <a:lnTo>
                    <a:pt x="24525" y="5971"/>
                  </a:lnTo>
                  <a:close/>
                  <a:moveTo>
                    <a:pt x="50664" y="5809"/>
                  </a:moveTo>
                  <a:lnTo>
                    <a:pt x="50664" y="6132"/>
                  </a:lnTo>
                  <a:lnTo>
                    <a:pt x="50341" y="6132"/>
                  </a:lnTo>
                  <a:lnTo>
                    <a:pt x="50664" y="5809"/>
                  </a:lnTo>
                  <a:close/>
                  <a:moveTo>
                    <a:pt x="52277" y="5648"/>
                  </a:moveTo>
                  <a:lnTo>
                    <a:pt x="52439" y="5809"/>
                  </a:lnTo>
                  <a:lnTo>
                    <a:pt x="52439" y="5971"/>
                  </a:lnTo>
                  <a:lnTo>
                    <a:pt x="52439" y="6132"/>
                  </a:lnTo>
                  <a:lnTo>
                    <a:pt x="52277" y="6132"/>
                  </a:lnTo>
                  <a:lnTo>
                    <a:pt x="52439" y="5971"/>
                  </a:lnTo>
                  <a:lnTo>
                    <a:pt x="52277" y="5809"/>
                  </a:lnTo>
                  <a:lnTo>
                    <a:pt x="52277" y="5648"/>
                  </a:lnTo>
                  <a:close/>
                  <a:moveTo>
                    <a:pt x="53245" y="5971"/>
                  </a:moveTo>
                  <a:lnTo>
                    <a:pt x="52923" y="6132"/>
                  </a:lnTo>
                  <a:lnTo>
                    <a:pt x="52761" y="6132"/>
                  </a:lnTo>
                  <a:lnTo>
                    <a:pt x="53245" y="5971"/>
                  </a:lnTo>
                  <a:close/>
                  <a:moveTo>
                    <a:pt x="121335" y="5971"/>
                  </a:moveTo>
                  <a:lnTo>
                    <a:pt x="121335" y="6132"/>
                  </a:lnTo>
                  <a:lnTo>
                    <a:pt x="121174" y="6132"/>
                  </a:lnTo>
                  <a:lnTo>
                    <a:pt x="121335" y="5971"/>
                  </a:lnTo>
                  <a:close/>
                  <a:moveTo>
                    <a:pt x="123755" y="5648"/>
                  </a:moveTo>
                  <a:lnTo>
                    <a:pt x="123755" y="5809"/>
                  </a:lnTo>
                  <a:lnTo>
                    <a:pt x="123594" y="6132"/>
                  </a:lnTo>
                  <a:lnTo>
                    <a:pt x="123594" y="5809"/>
                  </a:lnTo>
                  <a:lnTo>
                    <a:pt x="123594" y="5648"/>
                  </a:lnTo>
                  <a:close/>
                  <a:moveTo>
                    <a:pt x="125853" y="5809"/>
                  </a:moveTo>
                  <a:lnTo>
                    <a:pt x="126337" y="5971"/>
                  </a:lnTo>
                  <a:lnTo>
                    <a:pt x="126337" y="6132"/>
                  </a:lnTo>
                  <a:lnTo>
                    <a:pt x="126014" y="6132"/>
                  </a:lnTo>
                  <a:lnTo>
                    <a:pt x="125853" y="5971"/>
                  </a:lnTo>
                  <a:lnTo>
                    <a:pt x="125853" y="5809"/>
                  </a:lnTo>
                  <a:close/>
                  <a:moveTo>
                    <a:pt x="126660" y="5809"/>
                  </a:moveTo>
                  <a:lnTo>
                    <a:pt x="127144" y="5971"/>
                  </a:lnTo>
                  <a:lnTo>
                    <a:pt x="126821" y="6132"/>
                  </a:lnTo>
                  <a:lnTo>
                    <a:pt x="126821" y="5971"/>
                  </a:lnTo>
                  <a:lnTo>
                    <a:pt x="126660" y="5809"/>
                  </a:lnTo>
                  <a:close/>
                  <a:moveTo>
                    <a:pt x="127628" y="5971"/>
                  </a:moveTo>
                  <a:lnTo>
                    <a:pt x="127628" y="6132"/>
                  </a:lnTo>
                  <a:lnTo>
                    <a:pt x="127466" y="6132"/>
                  </a:lnTo>
                  <a:lnTo>
                    <a:pt x="127466" y="5971"/>
                  </a:lnTo>
                  <a:close/>
                  <a:moveTo>
                    <a:pt x="128273" y="5971"/>
                  </a:moveTo>
                  <a:lnTo>
                    <a:pt x="128112" y="6132"/>
                  </a:lnTo>
                  <a:lnTo>
                    <a:pt x="127950" y="6132"/>
                  </a:lnTo>
                  <a:lnTo>
                    <a:pt x="127789" y="5971"/>
                  </a:lnTo>
                  <a:close/>
                  <a:moveTo>
                    <a:pt x="128757" y="5971"/>
                  </a:moveTo>
                  <a:lnTo>
                    <a:pt x="128757" y="6132"/>
                  </a:lnTo>
                  <a:lnTo>
                    <a:pt x="128434" y="6132"/>
                  </a:lnTo>
                  <a:lnTo>
                    <a:pt x="128596" y="5971"/>
                  </a:lnTo>
                  <a:close/>
                  <a:moveTo>
                    <a:pt x="134566" y="5971"/>
                  </a:moveTo>
                  <a:lnTo>
                    <a:pt x="134888" y="6132"/>
                  </a:lnTo>
                  <a:lnTo>
                    <a:pt x="134727" y="6132"/>
                  </a:lnTo>
                  <a:lnTo>
                    <a:pt x="134566" y="5971"/>
                  </a:lnTo>
                  <a:close/>
                  <a:moveTo>
                    <a:pt x="136986" y="5971"/>
                  </a:moveTo>
                  <a:lnTo>
                    <a:pt x="136825" y="6132"/>
                  </a:lnTo>
                  <a:lnTo>
                    <a:pt x="136825" y="5971"/>
                  </a:lnTo>
                  <a:close/>
                  <a:moveTo>
                    <a:pt x="137470" y="5971"/>
                  </a:moveTo>
                  <a:lnTo>
                    <a:pt x="137470" y="6132"/>
                  </a:lnTo>
                  <a:lnTo>
                    <a:pt x="137309" y="6132"/>
                  </a:lnTo>
                  <a:lnTo>
                    <a:pt x="137470" y="5971"/>
                  </a:lnTo>
                  <a:close/>
                  <a:moveTo>
                    <a:pt x="15974" y="6132"/>
                  </a:moveTo>
                  <a:lnTo>
                    <a:pt x="15974" y="6293"/>
                  </a:lnTo>
                  <a:lnTo>
                    <a:pt x="15812" y="6293"/>
                  </a:lnTo>
                  <a:lnTo>
                    <a:pt x="15651" y="6132"/>
                  </a:lnTo>
                  <a:close/>
                  <a:moveTo>
                    <a:pt x="124078" y="5809"/>
                  </a:moveTo>
                  <a:lnTo>
                    <a:pt x="124078" y="6132"/>
                  </a:lnTo>
                  <a:lnTo>
                    <a:pt x="124239" y="6132"/>
                  </a:lnTo>
                  <a:lnTo>
                    <a:pt x="124239" y="6293"/>
                  </a:lnTo>
                  <a:lnTo>
                    <a:pt x="123917" y="6293"/>
                  </a:lnTo>
                  <a:lnTo>
                    <a:pt x="123917" y="6132"/>
                  </a:lnTo>
                  <a:lnTo>
                    <a:pt x="124078" y="6132"/>
                  </a:lnTo>
                  <a:lnTo>
                    <a:pt x="123917" y="5971"/>
                  </a:lnTo>
                  <a:lnTo>
                    <a:pt x="124078" y="5809"/>
                  </a:lnTo>
                  <a:close/>
                  <a:moveTo>
                    <a:pt x="128273" y="6132"/>
                  </a:moveTo>
                  <a:lnTo>
                    <a:pt x="128434" y="6293"/>
                  </a:lnTo>
                  <a:lnTo>
                    <a:pt x="128112" y="6293"/>
                  </a:lnTo>
                  <a:lnTo>
                    <a:pt x="128273" y="6132"/>
                  </a:lnTo>
                  <a:close/>
                  <a:moveTo>
                    <a:pt x="133275" y="6132"/>
                  </a:moveTo>
                  <a:lnTo>
                    <a:pt x="133436" y="6293"/>
                  </a:lnTo>
                  <a:lnTo>
                    <a:pt x="133275" y="6293"/>
                  </a:lnTo>
                  <a:lnTo>
                    <a:pt x="133275" y="6132"/>
                  </a:lnTo>
                  <a:close/>
                  <a:moveTo>
                    <a:pt x="134082" y="6132"/>
                  </a:moveTo>
                  <a:lnTo>
                    <a:pt x="133759" y="6293"/>
                  </a:lnTo>
                  <a:lnTo>
                    <a:pt x="133759" y="6132"/>
                  </a:lnTo>
                  <a:close/>
                  <a:moveTo>
                    <a:pt x="136179" y="5971"/>
                  </a:moveTo>
                  <a:lnTo>
                    <a:pt x="136179" y="6132"/>
                  </a:lnTo>
                  <a:lnTo>
                    <a:pt x="136018" y="6293"/>
                  </a:lnTo>
                  <a:lnTo>
                    <a:pt x="135856" y="6293"/>
                  </a:lnTo>
                  <a:lnTo>
                    <a:pt x="136018" y="6132"/>
                  </a:lnTo>
                  <a:lnTo>
                    <a:pt x="136179" y="5971"/>
                  </a:lnTo>
                  <a:close/>
                  <a:moveTo>
                    <a:pt x="21460" y="5971"/>
                  </a:moveTo>
                  <a:lnTo>
                    <a:pt x="21460" y="6132"/>
                  </a:lnTo>
                  <a:lnTo>
                    <a:pt x="21460" y="6293"/>
                  </a:lnTo>
                  <a:lnTo>
                    <a:pt x="21298" y="6455"/>
                  </a:lnTo>
                  <a:lnTo>
                    <a:pt x="21460" y="6132"/>
                  </a:lnTo>
                  <a:lnTo>
                    <a:pt x="21298" y="6132"/>
                  </a:lnTo>
                  <a:lnTo>
                    <a:pt x="21298" y="5971"/>
                  </a:lnTo>
                  <a:close/>
                  <a:moveTo>
                    <a:pt x="123271" y="5971"/>
                  </a:moveTo>
                  <a:lnTo>
                    <a:pt x="123433" y="6132"/>
                  </a:lnTo>
                  <a:lnTo>
                    <a:pt x="122787" y="6132"/>
                  </a:lnTo>
                  <a:lnTo>
                    <a:pt x="122787" y="6293"/>
                  </a:lnTo>
                  <a:lnTo>
                    <a:pt x="122626" y="6455"/>
                  </a:lnTo>
                  <a:lnTo>
                    <a:pt x="122787" y="6132"/>
                  </a:lnTo>
                  <a:lnTo>
                    <a:pt x="122948" y="5971"/>
                  </a:lnTo>
                  <a:close/>
                  <a:moveTo>
                    <a:pt x="15812" y="6455"/>
                  </a:moveTo>
                  <a:lnTo>
                    <a:pt x="15812" y="6616"/>
                  </a:lnTo>
                  <a:lnTo>
                    <a:pt x="15651" y="6455"/>
                  </a:lnTo>
                  <a:close/>
                  <a:moveTo>
                    <a:pt x="19201" y="6293"/>
                  </a:moveTo>
                  <a:lnTo>
                    <a:pt x="19039" y="6455"/>
                  </a:lnTo>
                  <a:lnTo>
                    <a:pt x="19201" y="6455"/>
                  </a:lnTo>
                  <a:lnTo>
                    <a:pt x="19201" y="6616"/>
                  </a:lnTo>
                  <a:lnTo>
                    <a:pt x="18878" y="6616"/>
                  </a:lnTo>
                  <a:lnTo>
                    <a:pt x="18878" y="6455"/>
                  </a:lnTo>
                  <a:lnTo>
                    <a:pt x="18878" y="6293"/>
                  </a:lnTo>
                  <a:close/>
                  <a:moveTo>
                    <a:pt x="20653" y="6455"/>
                  </a:moveTo>
                  <a:lnTo>
                    <a:pt x="20653" y="6616"/>
                  </a:lnTo>
                  <a:lnTo>
                    <a:pt x="20492" y="6455"/>
                  </a:lnTo>
                  <a:close/>
                  <a:moveTo>
                    <a:pt x="109879" y="6455"/>
                  </a:moveTo>
                  <a:lnTo>
                    <a:pt x="109879" y="6616"/>
                  </a:lnTo>
                  <a:lnTo>
                    <a:pt x="109718" y="6455"/>
                  </a:lnTo>
                  <a:close/>
                  <a:moveTo>
                    <a:pt x="127950" y="6293"/>
                  </a:moveTo>
                  <a:lnTo>
                    <a:pt x="127950" y="6616"/>
                  </a:lnTo>
                  <a:lnTo>
                    <a:pt x="127628" y="6455"/>
                  </a:lnTo>
                  <a:lnTo>
                    <a:pt x="127305" y="6455"/>
                  </a:lnTo>
                  <a:lnTo>
                    <a:pt x="127466" y="6293"/>
                  </a:lnTo>
                  <a:lnTo>
                    <a:pt x="127628" y="6455"/>
                  </a:lnTo>
                  <a:lnTo>
                    <a:pt x="127789" y="6455"/>
                  </a:lnTo>
                  <a:lnTo>
                    <a:pt x="127950" y="6293"/>
                  </a:lnTo>
                  <a:close/>
                  <a:moveTo>
                    <a:pt x="131823" y="6455"/>
                  </a:moveTo>
                  <a:lnTo>
                    <a:pt x="131984" y="6616"/>
                  </a:lnTo>
                  <a:lnTo>
                    <a:pt x="131661" y="6616"/>
                  </a:lnTo>
                  <a:lnTo>
                    <a:pt x="131823" y="6455"/>
                  </a:lnTo>
                  <a:close/>
                  <a:moveTo>
                    <a:pt x="136825" y="6455"/>
                  </a:moveTo>
                  <a:lnTo>
                    <a:pt x="136663" y="6616"/>
                  </a:lnTo>
                  <a:lnTo>
                    <a:pt x="136663" y="6455"/>
                  </a:lnTo>
                  <a:close/>
                  <a:moveTo>
                    <a:pt x="18394" y="6616"/>
                  </a:moveTo>
                  <a:lnTo>
                    <a:pt x="18394" y="6777"/>
                  </a:lnTo>
                  <a:lnTo>
                    <a:pt x="18233" y="6777"/>
                  </a:lnTo>
                  <a:lnTo>
                    <a:pt x="18394" y="6616"/>
                  </a:lnTo>
                  <a:close/>
                  <a:moveTo>
                    <a:pt x="133598" y="6616"/>
                  </a:moveTo>
                  <a:lnTo>
                    <a:pt x="133598" y="6777"/>
                  </a:lnTo>
                  <a:lnTo>
                    <a:pt x="133436" y="6777"/>
                  </a:lnTo>
                  <a:lnTo>
                    <a:pt x="133436" y="6616"/>
                  </a:lnTo>
                  <a:close/>
                  <a:moveTo>
                    <a:pt x="136018" y="6616"/>
                  </a:moveTo>
                  <a:lnTo>
                    <a:pt x="136018" y="6777"/>
                  </a:lnTo>
                  <a:lnTo>
                    <a:pt x="135856" y="6777"/>
                  </a:lnTo>
                  <a:lnTo>
                    <a:pt x="135856" y="6616"/>
                  </a:lnTo>
                  <a:close/>
                  <a:moveTo>
                    <a:pt x="140536" y="6777"/>
                  </a:moveTo>
                  <a:lnTo>
                    <a:pt x="140536" y="6939"/>
                  </a:lnTo>
                  <a:lnTo>
                    <a:pt x="140374" y="6939"/>
                  </a:lnTo>
                  <a:lnTo>
                    <a:pt x="140374" y="6777"/>
                  </a:lnTo>
                  <a:close/>
                  <a:moveTo>
                    <a:pt x="114558" y="6939"/>
                  </a:moveTo>
                  <a:lnTo>
                    <a:pt x="114558" y="7100"/>
                  </a:lnTo>
                  <a:lnTo>
                    <a:pt x="114397" y="7100"/>
                  </a:lnTo>
                  <a:lnTo>
                    <a:pt x="114558" y="6939"/>
                  </a:lnTo>
                  <a:close/>
                  <a:moveTo>
                    <a:pt x="115849" y="6777"/>
                  </a:moveTo>
                  <a:lnTo>
                    <a:pt x="115849" y="6939"/>
                  </a:lnTo>
                  <a:lnTo>
                    <a:pt x="115849" y="7100"/>
                  </a:lnTo>
                  <a:lnTo>
                    <a:pt x="115688" y="7100"/>
                  </a:lnTo>
                  <a:lnTo>
                    <a:pt x="115849" y="6777"/>
                  </a:lnTo>
                  <a:close/>
                  <a:moveTo>
                    <a:pt x="118592" y="6777"/>
                  </a:moveTo>
                  <a:lnTo>
                    <a:pt x="118269" y="7100"/>
                  </a:lnTo>
                  <a:lnTo>
                    <a:pt x="118269" y="6939"/>
                  </a:lnTo>
                  <a:lnTo>
                    <a:pt x="118592" y="6777"/>
                  </a:lnTo>
                  <a:close/>
                  <a:moveTo>
                    <a:pt x="18878" y="7100"/>
                  </a:moveTo>
                  <a:lnTo>
                    <a:pt x="18717" y="7261"/>
                  </a:lnTo>
                  <a:lnTo>
                    <a:pt x="18717" y="7100"/>
                  </a:lnTo>
                  <a:close/>
                  <a:moveTo>
                    <a:pt x="127628" y="7100"/>
                  </a:moveTo>
                  <a:lnTo>
                    <a:pt x="127628" y="7261"/>
                  </a:lnTo>
                  <a:lnTo>
                    <a:pt x="127466" y="7100"/>
                  </a:lnTo>
                  <a:close/>
                  <a:moveTo>
                    <a:pt x="127950" y="7100"/>
                  </a:moveTo>
                  <a:lnTo>
                    <a:pt x="127950" y="7261"/>
                  </a:lnTo>
                  <a:lnTo>
                    <a:pt x="127789" y="7100"/>
                  </a:lnTo>
                  <a:close/>
                  <a:moveTo>
                    <a:pt x="16296" y="7261"/>
                  </a:moveTo>
                  <a:lnTo>
                    <a:pt x="15974" y="7423"/>
                  </a:lnTo>
                  <a:lnTo>
                    <a:pt x="15974" y="7261"/>
                  </a:lnTo>
                  <a:close/>
                  <a:moveTo>
                    <a:pt x="18233" y="7100"/>
                  </a:moveTo>
                  <a:lnTo>
                    <a:pt x="18394" y="7261"/>
                  </a:lnTo>
                  <a:lnTo>
                    <a:pt x="18233" y="7423"/>
                  </a:lnTo>
                  <a:lnTo>
                    <a:pt x="18233" y="7261"/>
                  </a:lnTo>
                  <a:lnTo>
                    <a:pt x="18071" y="7261"/>
                  </a:lnTo>
                  <a:lnTo>
                    <a:pt x="18071" y="7100"/>
                  </a:lnTo>
                  <a:close/>
                  <a:moveTo>
                    <a:pt x="122303" y="7261"/>
                  </a:moveTo>
                  <a:lnTo>
                    <a:pt x="122464" y="7423"/>
                  </a:lnTo>
                  <a:lnTo>
                    <a:pt x="122303" y="7423"/>
                  </a:lnTo>
                  <a:lnTo>
                    <a:pt x="122303" y="7261"/>
                  </a:lnTo>
                  <a:close/>
                  <a:moveTo>
                    <a:pt x="13231" y="6939"/>
                  </a:moveTo>
                  <a:lnTo>
                    <a:pt x="13392" y="7100"/>
                  </a:lnTo>
                  <a:lnTo>
                    <a:pt x="13069" y="7261"/>
                  </a:lnTo>
                  <a:lnTo>
                    <a:pt x="12908" y="7423"/>
                  </a:lnTo>
                  <a:lnTo>
                    <a:pt x="13392" y="7423"/>
                  </a:lnTo>
                  <a:lnTo>
                    <a:pt x="13392" y="7584"/>
                  </a:lnTo>
                  <a:lnTo>
                    <a:pt x="12585" y="7584"/>
                  </a:lnTo>
                  <a:lnTo>
                    <a:pt x="12424" y="7423"/>
                  </a:lnTo>
                  <a:lnTo>
                    <a:pt x="12585" y="7261"/>
                  </a:lnTo>
                  <a:lnTo>
                    <a:pt x="12908" y="6939"/>
                  </a:lnTo>
                  <a:close/>
                  <a:moveTo>
                    <a:pt x="15006" y="7423"/>
                  </a:moveTo>
                  <a:lnTo>
                    <a:pt x="15006" y="7584"/>
                  </a:lnTo>
                  <a:lnTo>
                    <a:pt x="14844" y="7423"/>
                  </a:lnTo>
                  <a:close/>
                  <a:moveTo>
                    <a:pt x="17265" y="7261"/>
                  </a:moveTo>
                  <a:lnTo>
                    <a:pt x="17265" y="7423"/>
                  </a:lnTo>
                  <a:lnTo>
                    <a:pt x="16942" y="7584"/>
                  </a:lnTo>
                  <a:lnTo>
                    <a:pt x="16942" y="7423"/>
                  </a:lnTo>
                  <a:lnTo>
                    <a:pt x="17103" y="7261"/>
                  </a:lnTo>
                  <a:close/>
                  <a:moveTo>
                    <a:pt x="123271" y="7423"/>
                  </a:moveTo>
                  <a:lnTo>
                    <a:pt x="123110" y="7584"/>
                  </a:lnTo>
                  <a:lnTo>
                    <a:pt x="122948" y="7584"/>
                  </a:lnTo>
                  <a:lnTo>
                    <a:pt x="123110" y="7423"/>
                  </a:lnTo>
                  <a:close/>
                  <a:moveTo>
                    <a:pt x="124078" y="7423"/>
                  </a:moveTo>
                  <a:lnTo>
                    <a:pt x="124239" y="7584"/>
                  </a:lnTo>
                  <a:lnTo>
                    <a:pt x="124078" y="7584"/>
                  </a:lnTo>
                  <a:lnTo>
                    <a:pt x="124078" y="7423"/>
                  </a:lnTo>
                  <a:close/>
                  <a:moveTo>
                    <a:pt x="19362" y="7261"/>
                  </a:moveTo>
                  <a:lnTo>
                    <a:pt x="19523" y="7423"/>
                  </a:lnTo>
                  <a:lnTo>
                    <a:pt x="19362" y="7584"/>
                  </a:lnTo>
                  <a:lnTo>
                    <a:pt x="19201" y="7746"/>
                  </a:lnTo>
                  <a:lnTo>
                    <a:pt x="19201" y="7261"/>
                  </a:lnTo>
                  <a:close/>
                  <a:moveTo>
                    <a:pt x="119883" y="7423"/>
                  </a:moveTo>
                  <a:lnTo>
                    <a:pt x="119883" y="7584"/>
                  </a:lnTo>
                  <a:lnTo>
                    <a:pt x="119721" y="7746"/>
                  </a:lnTo>
                  <a:lnTo>
                    <a:pt x="119721" y="7584"/>
                  </a:lnTo>
                  <a:lnTo>
                    <a:pt x="119883" y="7423"/>
                  </a:lnTo>
                  <a:close/>
                  <a:moveTo>
                    <a:pt x="130532" y="7584"/>
                  </a:moveTo>
                  <a:lnTo>
                    <a:pt x="130532" y="7746"/>
                  </a:lnTo>
                  <a:lnTo>
                    <a:pt x="130371" y="7746"/>
                  </a:lnTo>
                  <a:lnTo>
                    <a:pt x="130532" y="7584"/>
                  </a:lnTo>
                  <a:close/>
                  <a:moveTo>
                    <a:pt x="141342" y="7423"/>
                  </a:moveTo>
                  <a:lnTo>
                    <a:pt x="141342" y="7584"/>
                  </a:lnTo>
                  <a:lnTo>
                    <a:pt x="141342" y="7746"/>
                  </a:lnTo>
                  <a:lnTo>
                    <a:pt x="141181" y="7423"/>
                  </a:lnTo>
                  <a:close/>
                  <a:moveTo>
                    <a:pt x="142472" y="7584"/>
                  </a:moveTo>
                  <a:lnTo>
                    <a:pt x="142310" y="7746"/>
                  </a:lnTo>
                  <a:lnTo>
                    <a:pt x="142310" y="7584"/>
                  </a:lnTo>
                  <a:close/>
                  <a:moveTo>
                    <a:pt x="11779" y="7584"/>
                  </a:moveTo>
                  <a:lnTo>
                    <a:pt x="11940" y="7907"/>
                  </a:lnTo>
                  <a:lnTo>
                    <a:pt x="11779" y="7907"/>
                  </a:lnTo>
                  <a:lnTo>
                    <a:pt x="11617" y="7746"/>
                  </a:lnTo>
                  <a:lnTo>
                    <a:pt x="11617" y="7584"/>
                  </a:lnTo>
                  <a:close/>
                  <a:moveTo>
                    <a:pt x="15651" y="7746"/>
                  </a:moveTo>
                  <a:lnTo>
                    <a:pt x="15974" y="7907"/>
                  </a:lnTo>
                  <a:lnTo>
                    <a:pt x="15812" y="7907"/>
                  </a:lnTo>
                  <a:lnTo>
                    <a:pt x="15651" y="7746"/>
                  </a:lnTo>
                  <a:close/>
                  <a:moveTo>
                    <a:pt x="133275" y="7746"/>
                  </a:moveTo>
                  <a:lnTo>
                    <a:pt x="133113" y="7907"/>
                  </a:lnTo>
                  <a:lnTo>
                    <a:pt x="133113" y="7746"/>
                  </a:lnTo>
                  <a:close/>
                  <a:moveTo>
                    <a:pt x="17587" y="7907"/>
                  </a:moveTo>
                  <a:lnTo>
                    <a:pt x="17265" y="8068"/>
                  </a:lnTo>
                  <a:lnTo>
                    <a:pt x="17265" y="7907"/>
                  </a:lnTo>
                  <a:close/>
                  <a:moveTo>
                    <a:pt x="11295" y="8068"/>
                  </a:moveTo>
                  <a:lnTo>
                    <a:pt x="11133" y="8230"/>
                  </a:lnTo>
                  <a:lnTo>
                    <a:pt x="10972" y="8230"/>
                  </a:lnTo>
                  <a:lnTo>
                    <a:pt x="10972" y="8068"/>
                  </a:lnTo>
                  <a:close/>
                  <a:moveTo>
                    <a:pt x="17103" y="8068"/>
                  </a:moveTo>
                  <a:lnTo>
                    <a:pt x="17103" y="8230"/>
                  </a:lnTo>
                  <a:lnTo>
                    <a:pt x="16780" y="8230"/>
                  </a:lnTo>
                  <a:lnTo>
                    <a:pt x="16780" y="8068"/>
                  </a:lnTo>
                  <a:close/>
                  <a:moveTo>
                    <a:pt x="18394" y="7423"/>
                  </a:moveTo>
                  <a:lnTo>
                    <a:pt x="18878" y="7907"/>
                  </a:lnTo>
                  <a:lnTo>
                    <a:pt x="18233" y="8068"/>
                  </a:lnTo>
                  <a:lnTo>
                    <a:pt x="17910" y="8230"/>
                  </a:lnTo>
                  <a:lnTo>
                    <a:pt x="17749" y="8068"/>
                  </a:lnTo>
                  <a:lnTo>
                    <a:pt x="17910" y="7907"/>
                  </a:lnTo>
                  <a:lnTo>
                    <a:pt x="18233" y="7907"/>
                  </a:lnTo>
                  <a:lnTo>
                    <a:pt x="18394" y="7584"/>
                  </a:lnTo>
                  <a:lnTo>
                    <a:pt x="18394" y="7423"/>
                  </a:lnTo>
                  <a:close/>
                  <a:moveTo>
                    <a:pt x="134243" y="8230"/>
                  </a:moveTo>
                  <a:lnTo>
                    <a:pt x="134404" y="8391"/>
                  </a:lnTo>
                  <a:lnTo>
                    <a:pt x="134404" y="8391"/>
                  </a:lnTo>
                  <a:lnTo>
                    <a:pt x="134082" y="8230"/>
                  </a:lnTo>
                  <a:close/>
                  <a:moveTo>
                    <a:pt x="7906" y="8230"/>
                  </a:moveTo>
                  <a:lnTo>
                    <a:pt x="7906" y="8391"/>
                  </a:lnTo>
                  <a:lnTo>
                    <a:pt x="7745" y="8230"/>
                  </a:lnTo>
                  <a:close/>
                  <a:moveTo>
                    <a:pt x="13231" y="8230"/>
                  </a:moveTo>
                  <a:lnTo>
                    <a:pt x="13392" y="8391"/>
                  </a:lnTo>
                  <a:lnTo>
                    <a:pt x="13069" y="8230"/>
                  </a:lnTo>
                  <a:close/>
                  <a:moveTo>
                    <a:pt x="15328" y="8068"/>
                  </a:moveTo>
                  <a:lnTo>
                    <a:pt x="15328" y="8230"/>
                  </a:lnTo>
                  <a:lnTo>
                    <a:pt x="15328" y="8391"/>
                  </a:lnTo>
                  <a:lnTo>
                    <a:pt x="15006" y="8391"/>
                  </a:lnTo>
                  <a:lnTo>
                    <a:pt x="15006" y="8068"/>
                  </a:lnTo>
                  <a:close/>
                  <a:moveTo>
                    <a:pt x="133920" y="8230"/>
                  </a:moveTo>
                  <a:lnTo>
                    <a:pt x="133920" y="8391"/>
                  </a:lnTo>
                  <a:lnTo>
                    <a:pt x="133759" y="8230"/>
                  </a:lnTo>
                  <a:close/>
                  <a:moveTo>
                    <a:pt x="145860" y="7907"/>
                  </a:moveTo>
                  <a:lnTo>
                    <a:pt x="145860" y="8068"/>
                  </a:lnTo>
                  <a:lnTo>
                    <a:pt x="146183" y="8230"/>
                  </a:lnTo>
                  <a:lnTo>
                    <a:pt x="146183" y="8391"/>
                  </a:lnTo>
                  <a:lnTo>
                    <a:pt x="145860" y="8068"/>
                  </a:lnTo>
                  <a:lnTo>
                    <a:pt x="145537" y="8068"/>
                  </a:lnTo>
                  <a:lnTo>
                    <a:pt x="145860" y="7907"/>
                  </a:lnTo>
                  <a:close/>
                  <a:moveTo>
                    <a:pt x="10488" y="8391"/>
                  </a:moveTo>
                  <a:lnTo>
                    <a:pt x="10488" y="8552"/>
                  </a:lnTo>
                  <a:lnTo>
                    <a:pt x="10326" y="8552"/>
                  </a:lnTo>
                  <a:lnTo>
                    <a:pt x="10326" y="8391"/>
                  </a:lnTo>
                  <a:close/>
                  <a:moveTo>
                    <a:pt x="11133" y="8391"/>
                  </a:moveTo>
                  <a:lnTo>
                    <a:pt x="11133" y="8552"/>
                  </a:lnTo>
                  <a:lnTo>
                    <a:pt x="10811" y="8552"/>
                  </a:lnTo>
                  <a:lnTo>
                    <a:pt x="10488" y="8391"/>
                  </a:lnTo>
                  <a:close/>
                  <a:moveTo>
                    <a:pt x="13069" y="7907"/>
                  </a:moveTo>
                  <a:lnTo>
                    <a:pt x="12908" y="8230"/>
                  </a:lnTo>
                  <a:lnTo>
                    <a:pt x="12747" y="8552"/>
                  </a:lnTo>
                  <a:lnTo>
                    <a:pt x="12424" y="8552"/>
                  </a:lnTo>
                  <a:lnTo>
                    <a:pt x="12101" y="8391"/>
                  </a:lnTo>
                  <a:lnTo>
                    <a:pt x="11940" y="8391"/>
                  </a:lnTo>
                  <a:lnTo>
                    <a:pt x="11940" y="8230"/>
                  </a:lnTo>
                  <a:lnTo>
                    <a:pt x="12263" y="8068"/>
                  </a:lnTo>
                  <a:lnTo>
                    <a:pt x="12747" y="7907"/>
                  </a:lnTo>
                  <a:close/>
                  <a:moveTo>
                    <a:pt x="14199" y="7746"/>
                  </a:moveTo>
                  <a:lnTo>
                    <a:pt x="14038" y="8391"/>
                  </a:lnTo>
                  <a:lnTo>
                    <a:pt x="13876" y="8552"/>
                  </a:lnTo>
                  <a:lnTo>
                    <a:pt x="13876" y="8391"/>
                  </a:lnTo>
                  <a:lnTo>
                    <a:pt x="13876" y="8230"/>
                  </a:lnTo>
                  <a:lnTo>
                    <a:pt x="13594" y="7947"/>
                  </a:lnTo>
                  <a:lnTo>
                    <a:pt x="13594" y="7947"/>
                  </a:lnTo>
                  <a:lnTo>
                    <a:pt x="13715" y="7907"/>
                  </a:lnTo>
                  <a:lnTo>
                    <a:pt x="14199" y="7746"/>
                  </a:lnTo>
                  <a:close/>
                  <a:moveTo>
                    <a:pt x="145699" y="8391"/>
                  </a:moveTo>
                  <a:lnTo>
                    <a:pt x="145860" y="8552"/>
                  </a:lnTo>
                  <a:lnTo>
                    <a:pt x="145699" y="8552"/>
                  </a:lnTo>
                  <a:lnTo>
                    <a:pt x="145699" y="8391"/>
                  </a:lnTo>
                  <a:close/>
                  <a:moveTo>
                    <a:pt x="13231" y="8552"/>
                  </a:moveTo>
                  <a:lnTo>
                    <a:pt x="13231" y="8714"/>
                  </a:lnTo>
                  <a:lnTo>
                    <a:pt x="12908" y="8714"/>
                  </a:lnTo>
                  <a:lnTo>
                    <a:pt x="13069" y="8552"/>
                  </a:lnTo>
                  <a:close/>
                  <a:moveTo>
                    <a:pt x="13553" y="8391"/>
                  </a:moveTo>
                  <a:lnTo>
                    <a:pt x="13553" y="8552"/>
                  </a:lnTo>
                  <a:lnTo>
                    <a:pt x="13231" y="8714"/>
                  </a:lnTo>
                  <a:lnTo>
                    <a:pt x="13553" y="8391"/>
                  </a:lnTo>
                  <a:close/>
                  <a:moveTo>
                    <a:pt x="14844" y="7907"/>
                  </a:moveTo>
                  <a:lnTo>
                    <a:pt x="14522" y="8391"/>
                  </a:lnTo>
                  <a:lnTo>
                    <a:pt x="14683" y="8391"/>
                  </a:lnTo>
                  <a:lnTo>
                    <a:pt x="14844" y="8552"/>
                  </a:lnTo>
                  <a:lnTo>
                    <a:pt x="14683" y="8714"/>
                  </a:lnTo>
                  <a:lnTo>
                    <a:pt x="14522" y="8391"/>
                  </a:lnTo>
                  <a:lnTo>
                    <a:pt x="14360" y="8391"/>
                  </a:lnTo>
                  <a:lnTo>
                    <a:pt x="14360" y="8230"/>
                  </a:lnTo>
                  <a:lnTo>
                    <a:pt x="14683" y="7907"/>
                  </a:lnTo>
                  <a:close/>
                  <a:moveTo>
                    <a:pt x="15328" y="8552"/>
                  </a:moveTo>
                  <a:lnTo>
                    <a:pt x="15328" y="8714"/>
                  </a:lnTo>
                  <a:lnTo>
                    <a:pt x="15006" y="8714"/>
                  </a:lnTo>
                  <a:lnTo>
                    <a:pt x="15006" y="8552"/>
                  </a:lnTo>
                  <a:close/>
                  <a:moveTo>
                    <a:pt x="18071" y="8552"/>
                  </a:moveTo>
                  <a:lnTo>
                    <a:pt x="18233" y="8714"/>
                  </a:lnTo>
                  <a:lnTo>
                    <a:pt x="18071" y="8714"/>
                  </a:lnTo>
                  <a:lnTo>
                    <a:pt x="18071" y="8552"/>
                  </a:lnTo>
                  <a:close/>
                  <a:moveTo>
                    <a:pt x="12263" y="8714"/>
                  </a:moveTo>
                  <a:lnTo>
                    <a:pt x="12585" y="8875"/>
                  </a:lnTo>
                  <a:lnTo>
                    <a:pt x="12101" y="8875"/>
                  </a:lnTo>
                  <a:lnTo>
                    <a:pt x="12101" y="8714"/>
                  </a:lnTo>
                  <a:close/>
                  <a:moveTo>
                    <a:pt x="16458" y="7907"/>
                  </a:moveTo>
                  <a:lnTo>
                    <a:pt x="16458" y="8068"/>
                  </a:lnTo>
                  <a:lnTo>
                    <a:pt x="16619" y="8391"/>
                  </a:lnTo>
                  <a:lnTo>
                    <a:pt x="16780" y="8391"/>
                  </a:lnTo>
                  <a:lnTo>
                    <a:pt x="16619" y="8552"/>
                  </a:lnTo>
                  <a:lnTo>
                    <a:pt x="16458" y="8552"/>
                  </a:lnTo>
                  <a:lnTo>
                    <a:pt x="16780" y="8714"/>
                  </a:lnTo>
                  <a:lnTo>
                    <a:pt x="16942" y="8552"/>
                  </a:lnTo>
                  <a:lnTo>
                    <a:pt x="16780" y="8875"/>
                  </a:lnTo>
                  <a:lnTo>
                    <a:pt x="16296" y="8875"/>
                  </a:lnTo>
                  <a:lnTo>
                    <a:pt x="16296" y="8714"/>
                  </a:lnTo>
                  <a:lnTo>
                    <a:pt x="16458" y="8552"/>
                  </a:lnTo>
                  <a:lnTo>
                    <a:pt x="16619" y="8391"/>
                  </a:lnTo>
                  <a:lnTo>
                    <a:pt x="16296" y="8230"/>
                  </a:lnTo>
                  <a:lnTo>
                    <a:pt x="16296" y="8068"/>
                  </a:lnTo>
                  <a:lnTo>
                    <a:pt x="16458" y="7907"/>
                  </a:lnTo>
                  <a:close/>
                  <a:moveTo>
                    <a:pt x="147151" y="8714"/>
                  </a:moveTo>
                  <a:lnTo>
                    <a:pt x="147151" y="8875"/>
                  </a:lnTo>
                  <a:lnTo>
                    <a:pt x="146990" y="8875"/>
                  </a:lnTo>
                  <a:lnTo>
                    <a:pt x="147151" y="8714"/>
                  </a:lnTo>
                  <a:close/>
                  <a:moveTo>
                    <a:pt x="11617" y="8714"/>
                  </a:moveTo>
                  <a:lnTo>
                    <a:pt x="11779" y="8875"/>
                  </a:lnTo>
                  <a:lnTo>
                    <a:pt x="11617" y="9036"/>
                  </a:lnTo>
                  <a:lnTo>
                    <a:pt x="11456" y="8714"/>
                  </a:lnTo>
                  <a:close/>
                  <a:moveTo>
                    <a:pt x="12585" y="9036"/>
                  </a:moveTo>
                  <a:lnTo>
                    <a:pt x="12424" y="9198"/>
                  </a:lnTo>
                  <a:lnTo>
                    <a:pt x="12101" y="9198"/>
                  </a:lnTo>
                  <a:lnTo>
                    <a:pt x="12101" y="9036"/>
                  </a:lnTo>
                  <a:close/>
                  <a:moveTo>
                    <a:pt x="13553" y="9036"/>
                  </a:moveTo>
                  <a:lnTo>
                    <a:pt x="13553" y="9198"/>
                  </a:lnTo>
                  <a:lnTo>
                    <a:pt x="13231" y="9198"/>
                  </a:lnTo>
                  <a:lnTo>
                    <a:pt x="13553" y="9036"/>
                  </a:lnTo>
                  <a:close/>
                  <a:moveTo>
                    <a:pt x="14522" y="9036"/>
                  </a:moveTo>
                  <a:lnTo>
                    <a:pt x="14683" y="9198"/>
                  </a:lnTo>
                  <a:lnTo>
                    <a:pt x="14199" y="9198"/>
                  </a:lnTo>
                  <a:lnTo>
                    <a:pt x="14360" y="9036"/>
                  </a:lnTo>
                  <a:close/>
                  <a:moveTo>
                    <a:pt x="148603" y="9036"/>
                  </a:moveTo>
                  <a:lnTo>
                    <a:pt x="148764" y="9198"/>
                  </a:lnTo>
                  <a:lnTo>
                    <a:pt x="148442" y="9198"/>
                  </a:lnTo>
                  <a:lnTo>
                    <a:pt x="148603" y="9036"/>
                  </a:lnTo>
                  <a:close/>
                  <a:moveTo>
                    <a:pt x="130855" y="9036"/>
                  </a:moveTo>
                  <a:lnTo>
                    <a:pt x="131177" y="9198"/>
                  </a:lnTo>
                  <a:lnTo>
                    <a:pt x="131339" y="9359"/>
                  </a:lnTo>
                  <a:lnTo>
                    <a:pt x="131016" y="9359"/>
                  </a:lnTo>
                  <a:lnTo>
                    <a:pt x="130855" y="9036"/>
                  </a:lnTo>
                  <a:close/>
                  <a:moveTo>
                    <a:pt x="147474" y="9198"/>
                  </a:moveTo>
                  <a:lnTo>
                    <a:pt x="147474" y="9359"/>
                  </a:lnTo>
                  <a:lnTo>
                    <a:pt x="147312" y="9359"/>
                  </a:lnTo>
                  <a:lnTo>
                    <a:pt x="147312" y="9198"/>
                  </a:lnTo>
                  <a:close/>
                  <a:moveTo>
                    <a:pt x="9197" y="9359"/>
                  </a:moveTo>
                  <a:lnTo>
                    <a:pt x="9197" y="9520"/>
                  </a:lnTo>
                  <a:lnTo>
                    <a:pt x="8874" y="9520"/>
                  </a:lnTo>
                  <a:lnTo>
                    <a:pt x="8874" y="9359"/>
                  </a:lnTo>
                  <a:close/>
                  <a:moveTo>
                    <a:pt x="12747" y="9359"/>
                  </a:moveTo>
                  <a:lnTo>
                    <a:pt x="12908" y="9520"/>
                  </a:lnTo>
                  <a:lnTo>
                    <a:pt x="12585" y="9520"/>
                  </a:lnTo>
                  <a:lnTo>
                    <a:pt x="12747" y="9359"/>
                  </a:lnTo>
                  <a:close/>
                  <a:moveTo>
                    <a:pt x="15167" y="9359"/>
                  </a:moveTo>
                  <a:lnTo>
                    <a:pt x="15006" y="9520"/>
                  </a:lnTo>
                  <a:lnTo>
                    <a:pt x="15006" y="9359"/>
                  </a:lnTo>
                  <a:close/>
                  <a:moveTo>
                    <a:pt x="17426" y="9198"/>
                  </a:moveTo>
                  <a:lnTo>
                    <a:pt x="17587" y="9359"/>
                  </a:lnTo>
                  <a:lnTo>
                    <a:pt x="17265" y="9520"/>
                  </a:lnTo>
                  <a:lnTo>
                    <a:pt x="17265" y="9198"/>
                  </a:lnTo>
                  <a:close/>
                  <a:moveTo>
                    <a:pt x="8390" y="9520"/>
                  </a:moveTo>
                  <a:lnTo>
                    <a:pt x="8390" y="9682"/>
                  </a:lnTo>
                  <a:lnTo>
                    <a:pt x="8229" y="9682"/>
                  </a:lnTo>
                  <a:lnTo>
                    <a:pt x="8229" y="9520"/>
                  </a:lnTo>
                  <a:close/>
                  <a:moveTo>
                    <a:pt x="149087" y="9520"/>
                  </a:moveTo>
                  <a:lnTo>
                    <a:pt x="149087" y="9682"/>
                  </a:lnTo>
                  <a:lnTo>
                    <a:pt x="148926" y="9682"/>
                  </a:lnTo>
                  <a:lnTo>
                    <a:pt x="148764" y="9520"/>
                  </a:lnTo>
                  <a:close/>
                  <a:moveTo>
                    <a:pt x="15006" y="9682"/>
                  </a:moveTo>
                  <a:lnTo>
                    <a:pt x="14844" y="9843"/>
                  </a:lnTo>
                  <a:lnTo>
                    <a:pt x="14844" y="9682"/>
                  </a:lnTo>
                  <a:close/>
                  <a:moveTo>
                    <a:pt x="133920" y="9682"/>
                  </a:moveTo>
                  <a:lnTo>
                    <a:pt x="133920" y="9843"/>
                  </a:lnTo>
                  <a:lnTo>
                    <a:pt x="133759" y="9843"/>
                  </a:lnTo>
                  <a:lnTo>
                    <a:pt x="133759" y="9682"/>
                  </a:lnTo>
                  <a:close/>
                  <a:moveTo>
                    <a:pt x="136179" y="9520"/>
                  </a:moveTo>
                  <a:lnTo>
                    <a:pt x="136179" y="9682"/>
                  </a:lnTo>
                  <a:lnTo>
                    <a:pt x="136018" y="9843"/>
                  </a:lnTo>
                  <a:lnTo>
                    <a:pt x="136018" y="9520"/>
                  </a:lnTo>
                  <a:close/>
                  <a:moveTo>
                    <a:pt x="144731" y="9682"/>
                  </a:moveTo>
                  <a:lnTo>
                    <a:pt x="144731" y="9843"/>
                  </a:lnTo>
                  <a:lnTo>
                    <a:pt x="144569" y="9843"/>
                  </a:lnTo>
                  <a:lnTo>
                    <a:pt x="144408" y="9682"/>
                  </a:lnTo>
                  <a:close/>
                  <a:moveTo>
                    <a:pt x="8874" y="9843"/>
                  </a:moveTo>
                  <a:lnTo>
                    <a:pt x="8552" y="10004"/>
                  </a:lnTo>
                  <a:lnTo>
                    <a:pt x="8552" y="9843"/>
                  </a:lnTo>
                  <a:close/>
                  <a:moveTo>
                    <a:pt x="13553" y="9682"/>
                  </a:moveTo>
                  <a:lnTo>
                    <a:pt x="13876" y="9843"/>
                  </a:lnTo>
                  <a:lnTo>
                    <a:pt x="13553" y="10004"/>
                  </a:lnTo>
                  <a:lnTo>
                    <a:pt x="13231" y="9843"/>
                  </a:lnTo>
                  <a:lnTo>
                    <a:pt x="13231" y="9682"/>
                  </a:lnTo>
                  <a:close/>
                  <a:moveTo>
                    <a:pt x="17265" y="9843"/>
                  </a:moveTo>
                  <a:lnTo>
                    <a:pt x="17103" y="10004"/>
                  </a:lnTo>
                  <a:lnTo>
                    <a:pt x="17103" y="9843"/>
                  </a:lnTo>
                  <a:close/>
                  <a:moveTo>
                    <a:pt x="149248" y="9682"/>
                  </a:moveTo>
                  <a:lnTo>
                    <a:pt x="149410" y="10004"/>
                  </a:lnTo>
                  <a:lnTo>
                    <a:pt x="149248" y="10004"/>
                  </a:lnTo>
                  <a:lnTo>
                    <a:pt x="148764" y="9843"/>
                  </a:lnTo>
                  <a:lnTo>
                    <a:pt x="149248" y="9682"/>
                  </a:lnTo>
                  <a:close/>
                  <a:moveTo>
                    <a:pt x="9358" y="9682"/>
                  </a:moveTo>
                  <a:lnTo>
                    <a:pt x="9358" y="9843"/>
                  </a:lnTo>
                  <a:lnTo>
                    <a:pt x="9197" y="10166"/>
                  </a:lnTo>
                  <a:lnTo>
                    <a:pt x="9197" y="9843"/>
                  </a:lnTo>
                  <a:lnTo>
                    <a:pt x="9358" y="9682"/>
                  </a:lnTo>
                  <a:close/>
                  <a:moveTo>
                    <a:pt x="15974" y="9682"/>
                  </a:moveTo>
                  <a:lnTo>
                    <a:pt x="16135" y="9843"/>
                  </a:lnTo>
                  <a:lnTo>
                    <a:pt x="16135" y="10004"/>
                  </a:lnTo>
                  <a:lnTo>
                    <a:pt x="15812" y="10166"/>
                  </a:lnTo>
                  <a:lnTo>
                    <a:pt x="15651" y="10166"/>
                  </a:lnTo>
                  <a:lnTo>
                    <a:pt x="15812" y="10004"/>
                  </a:lnTo>
                  <a:lnTo>
                    <a:pt x="15974" y="9843"/>
                  </a:lnTo>
                  <a:lnTo>
                    <a:pt x="15974" y="9682"/>
                  </a:lnTo>
                  <a:close/>
                  <a:moveTo>
                    <a:pt x="144569" y="10004"/>
                  </a:moveTo>
                  <a:lnTo>
                    <a:pt x="144569" y="10166"/>
                  </a:lnTo>
                  <a:lnTo>
                    <a:pt x="144408" y="10004"/>
                  </a:lnTo>
                  <a:close/>
                  <a:moveTo>
                    <a:pt x="10165" y="10004"/>
                  </a:moveTo>
                  <a:lnTo>
                    <a:pt x="10326" y="10327"/>
                  </a:lnTo>
                  <a:lnTo>
                    <a:pt x="10649" y="10327"/>
                  </a:lnTo>
                  <a:lnTo>
                    <a:pt x="10811" y="10166"/>
                  </a:lnTo>
                  <a:lnTo>
                    <a:pt x="10649" y="10166"/>
                  </a:lnTo>
                  <a:lnTo>
                    <a:pt x="10165" y="10004"/>
                  </a:lnTo>
                  <a:close/>
                  <a:moveTo>
                    <a:pt x="11617" y="10488"/>
                  </a:moveTo>
                  <a:lnTo>
                    <a:pt x="11617" y="10650"/>
                  </a:lnTo>
                  <a:lnTo>
                    <a:pt x="11295" y="10650"/>
                  </a:lnTo>
                  <a:lnTo>
                    <a:pt x="11295" y="10488"/>
                  </a:lnTo>
                  <a:close/>
                  <a:moveTo>
                    <a:pt x="12585" y="10488"/>
                  </a:moveTo>
                  <a:lnTo>
                    <a:pt x="12424" y="10650"/>
                  </a:lnTo>
                  <a:lnTo>
                    <a:pt x="12424" y="10488"/>
                  </a:lnTo>
                  <a:close/>
                  <a:moveTo>
                    <a:pt x="145376" y="10327"/>
                  </a:moveTo>
                  <a:lnTo>
                    <a:pt x="145215" y="10488"/>
                  </a:lnTo>
                  <a:lnTo>
                    <a:pt x="145215" y="10650"/>
                  </a:lnTo>
                  <a:lnTo>
                    <a:pt x="145053" y="10488"/>
                  </a:lnTo>
                  <a:lnTo>
                    <a:pt x="145053" y="10327"/>
                  </a:lnTo>
                  <a:close/>
                  <a:moveTo>
                    <a:pt x="149087" y="10004"/>
                  </a:moveTo>
                  <a:lnTo>
                    <a:pt x="148926" y="10327"/>
                  </a:lnTo>
                  <a:lnTo>
                    <a:pt x="148926" y="10488"/>
                  </a:lnTo>
                  <a:lnTo>
                    <a:pt x="148764" y="10327"/>
                  </a:lnTo>
                  <a:lnTo>
                    <a:pt x="148764" y="10488"/>
                  </a:lnTo>
                  <a:lnTo>
                    <a:pt x="148603" y="10650"/>
                  </a:lnTo>
                  <a:lnTo>
                    <a:pt x="148603" y="10488"/>
                  </a:lnTo>
                  <a:lnTo>
                    <a:pt x="148764" y="10327"/>
                  </a:lnTo>
                  <a:lnTo>
                    <a:pt x="149087" y="10004"/>
                  </a:lnTo>
                  <a:close/>
                  <a:moveTo>
                    <a:pt x="16296" y="10650"/>
                  </a:moveTo>
                  <a:lnTo>
                    <a:pt x="16296" y="10811"/>
                  </a:lnTo>
                  <a:lnTo>
                    <a:pt x="16135" y="10811"/>
                  </a:lnTo>
                  <a:lnTo>
                    <a:pt x="16135" y="10650"/>
                  </a:lnTo>
                  <a:close/>
                  <a:moveTo>
                    <a:pt x="8229" y="10972"/>
                  </a:moveTo>
                  <a:lnTo>
                    <a:pt x="8229" y="11134"/>
                  </a:lnTo>
                  <a:lnTo>
                    <a:pt x="8068" y="10972"/>
                  </a:lnTo>
                  <a:close/>
                  <a:moveTo>
                    <a:pt x="11617" y="10972"/>
                  </a:moveTo>
                  <a:lnTo>
                    <a:pt x="11617" y="11134"/>
                  </a:lnTo>
                  <a:lnTo>
                    <a:pt x="11456" y="11134"/>
                  </a:lnTo>
                  <a:lnTo>
                    <a:pt x="11617" y="10972"/>
                  </a:lnTo>
                  <a:close/>
                  <a:moveTo>
                    <a:pt x="12585" y="10650"/>
                  </a:moveTo>
                  <a:lnTo>
                    <a:pt x="12585" y="10811"/>
                  </a:lnTo>
                  <a:lnTo>
                    <a:pt x="12747" y="10811"/>
                  </a:lnTo>
                  <a:lnTo>
                    <a:pt x="12585" y="11134"/>
                  </a:lnTo>
                  <a:lnTo>
                    <a:pt x="12424" y="10811"/>
                  </a:lnTo>
                  <a:lnTo>
                    <a:pt x="12585" y="10650"/>
                  </a:lnTo>
                  <a:close/>
                  <a:moveTo>
                    <a:pt x="15974" y="10972"/>
                  </a:moveTo>
                  <a:lnTo>
                    <a:pt x="15812" y="11134"/>
                  </a:lnTo>
                  <a:lnTo>
                    <a:pt x="15812" y="10972"/>
                  </a:lnTo>
                  <a:close/>
                  <a:moveTo>
                    <a:pt x="138922" y="10811"/>
                  </a:moveTo>
                  <a:lnTo>
                    <a:pt x="138922" y="10972"/>
                  </a:lnTo>
                  <a:lnTo>
                    <a:pt x="138922" y="11134"/>
                  </a:lnTo>
                  <a:lnTo>
                    <a:pt x="138761" y="11134"/>
                  </a:lnTo>
                  <a:lnTo>
                    <a:pt x="138922" y="10811"/>
                  </a:lnTo>
                  <a:close/>
                  <a:moveTo>
                    <a:pt x="7261" y="11134"/>
                  </a:moveTo>
                  <a:lnTo>
                    <a:pt x="7261" y="11295"/>
                  </a:lnTo>
                  <a:lnTo>
                    <a:pt x="7100" y="11295"/>
                  </a:lnTo>
                  <a:lnTo>
                    <a:pt x="7100" y="11134"/>
                  </a:lnTo>
                  <a:close/>
                  <a:moveTo>
                    <a:pt x="8229" y="10811"/>
                  </a:moveTo>
                  <a:lnTo>
                    <a:pt x="8713" y="10972"/>
                  </a:lnTo>
                  <a:lnTo>
                    <a:pt x="8713" y="11134"/>
                  </a:lnTo>
                  <a:lnTo>
                    <a:pt x="8552" y="11295"/>
                  </a:lnTo>
                  <a:lnTo>
                    <a:pt x="8552" y="10972"/>
                  </a:lnTo>
                  <a:lnTo>
                    <a:pt x="8229" y="10811"/>
                  </a:lnTo>
                  <a:close/>
                  <a:moveTo>
                    <a:pt x="10004" y="11134"/>
                  </a:moveTo>
                  <a:lnTo>
                    <a:pt x="10004" y="11295"/>
                  </a:lnTo>
                  <a:lnTo>
                    <a:pt x="9842" y="11134"/>
                  </a:lnTo>
                  <a:close/>
                  <a:moveTo>
                    <a:pt x="8874" y="11295"/>
                  </a:moveTo>
                  <a:lnTo>
                    <a:pt x="8874" y="11457"/>
                  </a:lnTo>
                  <a:lnTo>
                    <a:pt x="8713" y="11457"/>
                  </a:lnTo>
                  <a:lnTo>
                    <a:pt x="8713" y="11295"/>
                  </a:lnTo>
                  <a:close/>
                  <a:moveTo>
                    <a:pt x="12747" y="11295"/>
                  </a:moveTo>
                  <a:lnTo>
                    <a:pt x="12424" y="11457"/>
                  </a:lnTo>
                  <a:lnTo>
                    <a:pt x="12424" y="11295"/>
                  </a:lnTo>
                  <a:close/>
                  <a:moveTo>
                    <a:pt x="139729" y="11295"/>
                  </a:moveTo>
                  <a:lnTo>
                    <a:pt x="139729" y="11457"/>
                  </a:lnTo>
                  <a:lnTo>
                    <a:pt x="139567" y="11295"/>
                  </a:lnTo>
                  <a:close/>
                  <a:moveTo>
                    <a:pt x="8068" y="11457"/>
                  </a:moveTo>
                  <a:lnTo>
                    <a:pt x="7906" y="11618"/>
                  </a:lnTo>
                  <a:lnTo>
                    <a:pt x="7584" y="11618"/>
                  </a:lnTo>
                  <a:lnTo>
                    <a:pt x="7906" y="11457"/>
                  </a:lnTo>
                  <a:close/>
                  <a:moveTo>
                    <a:pt x="12101" y="11295"/>
                  </a:moveTo>
                  <a:lnTo>
                    <a:pt x="12101" y="11457"/>
                  </a:lnTo>
                  <a:lnTo>
                    <a:pt x="12101" y="11618"/>
                  </a:lnTo>
                  <a:lnTo>
                    <a:pt x="11940" y="11457"/>
                  </a:lnTo>
                  <a:lnTo>
                    <a:pt x="12101" y="11295"/>
                  </a:lnTo>
                  <a:close/>
                  <a:moveTo>
                    <a:pt x="9681" y="11618"/>
                  </a:moveTo>
                  <a:lnTo>
                    <a:pt x="9842" y="11779"/>
                  </a:lnTo>
                  <a:lnTo>
                    <a:pt x="9520" y="11779"/>
                  </a:lnTo>
                  <a:lnTo>
                    <a:pt x="9681" y="11618"/>
                  </a:lnTo>
                  <a:close/>
                  <a:moveTo>
                    <a:pt x="10165" y="11618"/>
                  </a:moveTo>
                  <a:lnTo>
                    <a:pt x="10165" y="11779"/>
                  </a:lnTo>
                  <a:lnTo>
                    <a:pt x="9842" y="11779"/>
                  </a:lnTo>
                  <a:lnTo>
                    <a:pt x="10004" y="11618"/>
                  </a:lnTo>
                  <a:close/>
                  <a:moveTo>
                    <a:pt x="11295" y="11457"/>
                  </a:moveTo>
                  <a:lnTo>
                    <a:pt x="11295" y="11779"/>
                  </a:lnTo>
                  <a:lnTo>
                    <a:pt x="11133" y="11618"/>
                  </a:lnTo>
                  <a:lnTo>
                    <a:pt x="11133" y="11457"/>
                  </a:lnTo>
                  <a:close/>
                  <a:moveTo>
                    <a:pt x="12908" y="11618"/>
                  </a:moveTo>
                  <a:lnTo>
                    <a:pt x="12747" y="11779"/>
                  </a:lnTo>
                  <a:lnTo>
                    <a:pt x="12585" y="11618"/>
                  </a:lnTo>
                  <a:close/>
                  <a:moveTo>
                    <a:pt x="13231" y="11457"/>
                  </a:moveTo>
                  <a:lnTo>
                    <a:pt x="13069" y="11618"/>
                  </a:lnTo>
                  <a:lnTo>
                    <a:pt x="13069" y="11779"/>
                  </a:lnTo>
                  <a:lnTo>
                    <a:pt x="12908" y="11618"/>
                  </a:lnTo>
                  <a:lnTo>
                    <a:pt x="13069" y="11618"/>
                  </a:lnTo>
                  <a:lnTo>
                    <a:pt x="13069" y="11457"/>
                  </a:lnTo>
                  <a:close/>
                  <a:moveTo>
                    <a:pt x="8068" y="11779"/>
                  </a:moveTo>
                  <a:lnTo>
                    <a:pt x="8552" y="11941"/>
                  </a:lnTo>
                  <a:lnTo>
                    <a:pt x="8068" y="11941"/>
                  </a:lnTo>
                  <a:lnTo>
                    <a:pt x="8068" y="11779"/>
                  </a:lnTo>
                  <a:close/>
                  <a:moveTo>
                    <a:pt x="10811" y="11618"/>
                  </a:moveTo>
                  <a:lnTo>
                    <a:pt x="10972" y="11779"/>
                  </a:lnTo>
                  <a:lnTo>
                    <a:pt x="10649" y="11779"/>
                  </a:lnTo>
                  <a:lnTo>
                    <a:pt x="10649" y="11941"/>
                  </a:lnTo>
                  <a:lnTo>
                    <a:pt x="10488" y="11779"/>
                  </a:lnTo>
                  <a:lnTo>
                    <a:pt x="10649" y="11779"/>
                  </a:lnTo>
                  <a:lnTo>
                    <a:pt x="10811" y="11618"/>
                  </a:lnTo>
                  <a:close/>
                  <a:moveTo>
                    <a:pt x="148926" y="11779"/>
                  </a:moveTo>
                  <a:lnTo>
                    <a:pt x="148926" y="11941"/>
                  </a:lnTo>
                  <a:lnTo>
                    <a:pt x="148764" y="11779"/>
                  </a:lnTo>
                  <a:close/>
                  <a:moveTo>
                    <a:pt x="9036" y="11941"/>
                  </a:moveTo>
                  <a:lnTo>
                    <a:pt x="9036" y="12102"/>
                  </a:lnTo>
                  <a:lnTo>
                    <a:pt x="8874" y="12102"/>
                  </a:lnTo>
                  <a:lnTo>
                    <a:pt x="8874" y="11941"/>
                  </a:lnTo>
                  <a:close/>
                  <a:moveTo>
                    <a:pt x="150539" y="12102"/>
                  </a:moveTo>
                  <a:lnTo>
                    <a:pt x="150539" y="12263"/>
                  </a:lnTo>
                  <a:lnTo>
                    <a:pt x="150378" y="12263"/>
                  </a:lnTo>
                  <a:lnTo>
                    <a:pt x="150378" y="12102"/>
                  </a:lnTo>
                  <a:close/>
                  <a:moveTo>
                    <a:pt x="151023" y="12102"/>
                  </a:moveTo>
                  <a:lnTo>
                    <a:pt x="151185" y="12263"/>
                  </a:lnTo>
                  <a:lnTo>
                    <a:pt x="151023" y="12425"/>
                  </a:lnTo>
                  <a:lnTo>
                    <a:pt x="151023" y="12263"/>
                  </a:lnTo>
                  <a:lnTo>
                    <a:pt x="150862" y="12263"/>
                  </a:lnTo>
                  <a:lnTo>
                    <a:pt x="151023" y="12102"/>
                  </a:lnTo>
                  <a:close/>
                  <a:moveTo>
                    <a:pt x="8068" y="12263"/>
                  </a:moveTo>
                  <a:lnTo>
                    <a:pt x="8229" y="12425"/>
                  </a:lnTo>
                  <a:lnTo>
                    <a:pt x="8068" y="12586"/>
                  </a:lnTo>
                  <a:lnTo>
                    <a:pt x="8068" y="12263"/>
                  </a:lnTo>
                  <a:close/>
                  <a:moveTo>
                    <a:pt x="11779" y="12425"/>
                  </a:moveTo>
                  <a:lnTo>
                    <a:pt x="11617" y="12586"/>
                  </a:lnTo>
                  <a:lnTo>
                    <a:pt x="11617" y="12425"/>
                  </a:lnTo>
                  <a:close/>
                  <a:moveTo>
                    <a:pt x="142310" y="12425"/>
                  </a:moveTo>
                  <a:lnTo>
                    <a:pt x="142310" y="12586"/>
                  </a:lnTo>
                  <a:lnTo>
                    <a:pt x="142149" y="12586"/>
                  </a:lnTo>
                  <a:lnTo>
                    <a:pt x="142310" y="12425"/>
                  </a:lnTo>
                  <a:close/>
                  <a:moveTo>
                    <a:pt x="151507" y="12586"/>
                  </a:moveTo>
                  <a:lnTo>
                    <a:pt x="151443" y="12618"/>
                  </a:lnTo>
                  <a:lnTo>
                    <a:pt x="151467" y="12667"/>
                  </a:lnTo>
                  <a:lnTo>
                    <a:pt x="151507" y="12586"/>
                  </a:lnTo>
                  <a:close/>
                  <a:moveTo>
                    <a:pt x="6293" y="12586"/>
                  </a:moveTo>
                  <a:lnTo>
                    <a:pt x="6454" y="12747"/>
                  </a:lnTo>
                  <a:lnTo>
                    <a:pt x="6131" y="12747"/>
                  </a:lnTo>
                  <a:lnTo>
                    <a:pt x="6293" y="12586"/>
                  </a:lnTo>
                  <a:close/>
                  <a:moveTo>
                    <a:pt x="7261" y="12425"/>
                  </a:moveTo>
                  <a:lnTo>
                    <a:pt x="7422" y="12586"/>
                  </a:lnTo>
                  <a:lnTo>
                    <a:pt x="7422" y="12747"/>
                  </a:lnTo>
                  <a:lnTo>
                    <a:pt x="7261" y="12586"/>
                  </a:lnTo>
                  <a:lnTo>
                    <a:pt x="7261" y="12425"/>
                  </a:lnTo>
                  <a:close/>
                  <a:moveTo>
                    <a:pt x="9036" y="12586"/>
                  </a:moveTo>
                  <a:lnTo>
                    <a:pt x="9036" y="12747"/>
                  </a:lnTo>
                  <a:lnTo>
                    <a:pt x="8874" y="12747"/>
                  </a:lnTo>
                  <a:lnTo>
                    <a:pt x="8874" y="12586"/>
                  </a:lnTo>
                  <a:close/>
                  <a:moveTo>
                    <a:pt x="9842" y="12586"/>
                  </a:moveTo>
                  <a:lnTo>
                    <a:pt x="9681" y="12747"/>
                  </a:lnTo>
                  <a:lnTo>
                    <a:pt x="9520" y="12747"/>
                  </a:lnTo>
                  <a:lnTo>
                    <a:pt x="9681" y="12586"/>
                  </a:lnTo>
                  <a:close/>
                  <a:moveTo>
                    <a:pt x="150862" y="12425"/>
                  </a:moveTo>
                  <a:lnTo>
                    <a:pt x="150701" y="12747"/>
                  </a:lnTo>
                  <a:lnTo>
                    <a:pt x="150539" y="12586"/>
                  </a:lnTo>
                  <a:lnTo>
                    <a:pt x="150862" y="12425"/>
                  </a:lnTo>
                  <a:close/>
                  <a:moveTo>
                    <a:pt x="150862" y="12586"/>
                  </a:moveTo>
                  <a:lnTo>
                    <a:pt x="151023" y="12747"/>
                  </a:lnTo>
                  <a:lnTo>
                    <a:pt x="150862" y="12747"/>
                  </a:lnTo>
                  <a:lnTo>
                    <a:pt x="150862" y="12586"/>
                  </a:lnTo>
                  <a:close/>
                  <a:moveTo>
                    <a:pt x="5486" y="12747"/>
                  </a:moveTo>
                  <a:lnTo>
                    <a:pt x="5325" y="12909"/>
                  </a:lnTo>
                  <a:lnTo>
                    <a:pt x="5002" y="12909"/>
                  </a:lnTo>
                  <a:lnTo>
                    <a:pt x="5163" y="12747"/>
                  </a:lnTo>
                  <a:close/>
                  <a:moveTo>
                    <a:pt x="11133" y="12586"/>
                  </a:moveTo>
                  <a:lnTo>
                    <a:pt x="11133" y="12909"/>
                  </a:lnTo>
                  <a:lnTo>
                    <a:pt x="10972" y="12909"/>
                  </a:lnTo>
                  <a:lnTo>
                    <a:pt x="10972" y="12747"/>
                  </a:lnTo>
                  <a:lnTo>
                    <a:pt x="10972" y="12586"/>
                  </a:lnTo>
                  <a:close/>
                  <a:moveTo>
                    <a:pt x="142956" y="12747"/>
                  </a:moveTo>
                  <a:lnTo>
                    <a:pt x="142794" y="12909"/>
                  </a:lnTo>
                  <a:lnTo>
                    <a:pt x="142794" y="12747"/>
                  </a:lnTo>
                  <a:close/>
                  <a:moveTo>
                    <a:pt x="8068" y="12909"/>
                  </a:moveTo>
                  <a:lnTo>
                    <a:pt x="8229" y="13070"/>
                  </a:lnTo>
                  <a:lnTo>
                    <a:pt x="7906" y="13070"/>
                  </a:lnTo>
                  <a:lnTo>
                    <a:pt x="8068" y="12909"/>
                  </a:lnTo>
                  <a:close/>
                  <a:moveTo>
                    <a:pt x="12908" y="12909"/>
                  </a:moveTo>
                  <a:lnTo>
                    <a:pt x="12747" y="13070"/>
                  </a:lnTo>
                  <a:lnTo>
                    <a:pt x="12747" y="12909"/>
                  </a:lnTo>
                  <a:close/>
                  <a:moveTo>
                    <a:pt x="14844" y="12909"/>
                  </a:moveTo>
                  <a:lnTo>
                    <a:pt x="14683" y="13070"/>
                  </a:lnTo>
                  <a:lnTo>
                    <a:pt x="14602" y="12989"/>
                  </a:lnTo>
                  <a:lnTo>
                    <a:pt x="14683" y="12909"/>
                  </a:lnTo>
                  <a:close/>
                  <a:moveTo>
                    <a:pt x="150539" y="12747"/>
                  </a:moveTo>
                  <a:lnTo>
                    <a:pt x="150701" y="12909"/>
                  </a:lnTo>
                  <a:lnTo>
                    <a:pt x="150862" y="12909"/>
                  </a:lnTo>
                  <a:lnTo>
                    <a:pt x="150862" y="13070"/>
                  </a:lnTo>
                  <a:lnTo>
                    <a:pt x="150701" y="13070"/>
                  </a:lnTo>
                  <a:lnTo>
                    <a:pt x="150539" y="12909"/>
                  </a:lnTo>
                  <a:lnTo>
                    <a:pt x="150539" y="12747"/>
                  </a:lnTo>
                  <a:close/>
                  <a:moveTo>
                    <a:pt x="7745" y="13070"/>
                  </a:moveTo>
                  <a:lnTo>
                    <a:pt x="7745" y="13231"/>
                  </a:lnTo>
                  <a:lnTo>
                    <a:pt x="7584" y="13231"/>
                  </a:lnTo>
                  <a:lnTo>
                    <a:pt x="7584" y="13070"/>
                  </a:lnTo>
                  <a:close/>
                  <a:moveTo>
                    <a:pt x="10165" y="12586"/>
                  </a:moveTo>
                  <a:lnTo>
                    <a:pt x="10326" y="12747"/>
                  </a:lnTo>
                  <a:lnTo>
                    <a:pt x="10488" y="12747"/>
                  </a:lnTo>
                  <a:lnTo>
                    <a:pt x="10649" y="12909"/>
                  </a:lnTo>
                  <a:lnTo>
                    <a:pt x="10649" y="13070"/>
                  </a:lnTo>
                  <a:lnTo>
                    <a:pt x="10326" y="13231"/>
                  </a:lnTo>
                  <a:lnTo>
                    <a:pt x="10165" y="12909"/>
                  </a:lnTo>
                  <a:lnTo>
                    <a:pt x="10165" y="12586"/>
                  </a:lnTo>
                  <a:close/>
                  <a:moveTo>
                    <a:pt x="147796" y="13070"/>
                  </a:moveTo>
                  <a:lnTo>
                    <a:pt x="147474" y="13231"/>
                  </a:lnTo>
                  <a:lnTo>
                    <a:pt x="147635" y="13070"/>
                  </a:lnTo>
                  <a:close/>
                  <a:moveTo>
                    <a:pt x="5325" y="13393"/>
                  </a:moveTo>
                  <a:lnTo>
                    <a:pt x="5325" y="13554"/>
                  </a:lnTo>
                  <a:lnTo>
                    <a:pt x="5163" y="13393"/>
                  </a:lnTo>
                  <a:close/>
                  <a:moveTo>
                    <a:pt x="11295" y="13231"/>
                  </a:moveTo>
                  <a:lnTo>
                    <a:pt x="11456" y="13393"/>
                  </a:lnTo>
                  <a:lnTo>
                    <a:pt x="11133" y="13393"/>
                  </a:lnTo>
                  <a:lnTo>
                    <a:pt x="11133" y="13554"/>
                  </a:lnTo>
                  <a:lnTo>
                    <a:pt x="10488" y="13554"/>
                  </a:lnTo>
                  <a:lnTo>
                    <a:pt x="10972" y="13393"/>
                  </a:lnTo>
                  <a:lnTo>
                    <a:pt x="10649" y="13393"/>
                  </a:lnTo>
                  <a:lnTo>
                    <a:pt x="10972" y="13231"/>
                  </a:lnTo>
                  <a:lnTo>
                    <a:pt x="11133" y="13231"/>
                  </a:lnTo>
                  <a:lnTo>
                    <a:pt x="11133" y="13393"/>
                  </a:lnTo>
                  <a:lnTo>
                    <a:pt x="11295" y="13231"/>
                  </a:lnTo>
                  <a:close/>
                  <a:moveTo>
                    <a:pt x="149248" y="13393"/>
                  </a:moveTo>
                  <a:lnTo>
                    <a:pt x="149410" y="13554"/>
                  </a:lnTo>
                  <a:lnTo>
                    <a:pt x="149248" y="13554"/>
                  </a:lnTo>
                  <a:lnTo>
                    <a:pt x="149248" y="13393"/>
                  </a:lnTo>
                  <a:close/>
                  <a:moveTo>
                    <a:pt x="150378" y="13231"/>
                  </a:moveTo>
                  <a:lnTo>
                    <a:pt x="150217" y="13393"/>
                  </a:lnTo>
                  <a:lnTo>
                    <a:pt x="150378" y="13393"/>
                  </a:lnTo>
                  <a:lnTo>
                    <a:pt x="150862" y="13554"/>
                  </a:lnTo>
                  <a:lnTo>
                    <a:pt x="150055" y="13554"/>
                  </a:lnTo>
                  <a:lnTo>
                    <a:pt x="150217" y="13393"/>
                  </a:lnTo>
                  <a:lnTo>
                    <a:pt x="150055" y="13393"/>
                  </a:lnTo>
                  <a:lnTo>
                    <a:pt x="150217" y="13231"/>
                  </a:lnTo>
                  <a:close/>
                  <a:moveTo>
                    <a:pt x="1936" y="13554"/>
                  </a:moveTo>
                  <a:lnTo>
                    <a:pt x="1775" y="13715"/>
                  </a:lnTo>
                  <a:lnTo>
                    <a:pt x="1614" y="13715"/>
                  </a:lnTo>
                  <a:lnTo>
                    <a:pt x="1614" y="13554"/>
                  </a:lnTo>
                  <a:close/>
                  <a:moveTo>
                    <a:pt x="13392" y="13877"/>
                  </a:moveTo>
                  <a:lnTo>
                    <a:pt x="13392" y="14038"/>
                  </a:lnTo>
                  <a:lnTo>
                    <a:pt x="13069" y="14038"/>
                  </a:lnTo>
                  <a:lnTo>
                    <a:pt x="13069" y="13877"/>
                  </a:lnTo>
                  <a:close/>
                  <a:moveTo>
                    <a:pt x="150055" y="13877"/>
                  </a:moveTo>
                  <a:lnTo>
                    <a:pt x="149894" y="14038"/>
                  </a:lnTo>
                  <a:lnTo>
                    <a:pt x="149894" y="13877"/>
                  </a:lnTo>
                  <a:close/>
                  <a:moveTo>
                    <a:pt x="6131" y="13715"/>
                  </a:moveTo>
                  <a:lnTo>
                    <a:pt x="5970" y="14038"/>
                  </a:lnTo>
                  <a:lnTo>
                    <a:pt x="5809" y="14199"/>
                  </a:lnTo>
                  <a:lnTo>
                    <a:pt x="5809" y="14038"/>
                  </a:lnTo>
                  <a:lnTo>
                    <a:pt x="5647" y="13877"/>
                  </a:lnTo>
                  <a:lnTo>
                    <a:pt x="5647" y="13715"/>
                  </a:lnTo>
                  <a:close/>
                  <a:moveTo>
                    <a:pt x="11617" y="14038"/>
                  </a:moveTo>
                  <a:lnTo>
                    <a:pt x="11617" y="14199"/>
                  </a:lnTo>
                  <a:lnTo>
                    <a:pt x="11456" y="14199"/>
                  </a:lnTo>
                  <a:lnTo>
                    <a:pt x="11456" y="14038"/>
                  </a:lnTo>
                  <a:close/>
                  <a:moveTo>
                    <a:pt x="14038" y="13877"/>
                  </a:moveTo>
                  <a:lnTo>
                    <a:pt x="14038" y="14038"/>
                  </a:lnTo>
                  <a:lnTo>
                    <a:pt x="13715" y="14199"/>
                  </a:lnTo>
                  <a:lnTo>
                    <a:pt x="13553" y="14038"/>
                  </a:lnTo>
                  <a:lnTo>
                    <a:pt x="13553" y="13877"/>
                  </a:lnTo>
                  <a:lnTo>
                    <a:pt x="13715" y="13877"/>
                  </a:lnTo>
                  <a:lnTo>
                    <a:pt x="13876" y="14038"/>
                  </a:lnTo>
                  <a:lnTo>
                    <a:pt x="13876" y="13877"/>
                  </a:lnTo>
                  <a:close/>
                  <a:moveTo>
                    <a:pt x="151991" y="14038"/>
                  </a:moveTo>
                  <a:lnTo>
                    <a:pt x="151830" y="14199"/>
                  </a:lnTo>
                  <a:lnTo>
                    <a:pt x="151830" y="14038"/>
                  </a:lnTo>
                  <a:close/>
                  <a:moveTo>
                    <a:pt x="6293" y="14199"/>
                  </a:moveTo>
                  <a:lnTo>
                    <a:pt x="6131" y="14361"/>
                  </a:lnTo>
                  <a:lnTo>
                    <a:pt x="5970" y="14199"/>
                  </a:lnTo>
                  <a:close/>
                  <a:moveTo>
                    <a:pt x="12747" y="14038"/>
                  </a:moveTo>
                  <a:lnTo>
                    <a:pt x="12908" y="14199"/>
                  </a:lnTo>
                  <a:lnTo>
                    <a:pt x="13069" y="14199"/>
                  </a:lnTo>
                  <a:lnTo>
                    <a:pt x="12585" y="14361"/>
                  </a:lnTo>
                  <a:lnTo>
                    <a:pt x="12747" y="14038"/>
                  </a:lnTo>
                  <a:close/>
                  <a:moveTo>
                    <a:pt x="151991" y="14199"/>
                  </a:moveTo>
                  <a:lnTo>
                    <a:pt x="152153" y="14361"/>
                  </a:lnTo>
                  <a:lnTo>
                    <a:pt x="151991" y="14361"/>
                  </a:lnTo>
                  <a:lnTo>
                    <a:pt x="151991" y="14199"/>
                  </a:lnTo>
                  <a:close/>
                  <a:moveTo>
                    <a:pt x="10004" y="13231"/>
                  </a:moveTo>
                  <a:lnTo>
                    <a:pt x="10165" y="13393"/>
                  </a:lnTo>
                  <a:lnTo>
                    <a:pt x="10326" y="14038"/>
                  </a:lnTo>
                  <a:lnTo>
                    <a:pt x="9358" y="14199"/>
                  </a:lnTo>
                  <a:lnTo>
                    <a:pt x="9681" y="14522"/>
                  </a:lnTo>
                  <a:lnTo>
                    <a:pt x="8713" y="14522"/>
                  </a:lnTo>
                  <a:lnTo>
                    <a:pt x="8713" y="14361"/>
                  </a:lnTo>
                  <a:lnTo>
                    <a:pt x="8713" y="14199"/>
                  </a:lnTo>
                  <a:lnTo>
                    <a:pt x="9036" y="13877"/>
                  </a:lnTo>
                  <a:lnTo>
                    <a:pt x="8552" y="13715"/>
                  </a:lnTo>
                  <a:lnTo>
                    <a:pt x="8229" y="13715"/>
                  </a:lnTo>
                  <a:lnTo>
                    <a:pt x="8068" y="13554"/>
                  </a:lnTo>
                  <a:lnTo>
                    <a:pt x="7906" y="13393"/>
                  </a:lnTo>
                  <a:lnTo>
                    <a:pt x="8068" y="13231"/>
                  </a:lnTo>
                  <a:lnTo>
                    <a:pt x="8713" y="13231"/>
                  </a:lnTo>
                  <a:lnTo>
                    <a:pt x="9036" y="13393"/>
                  </a:lnTo>
                  <a:lnTo>
                    <a:pt x="9358" y="13715"/>
                  </a:lnTo>
                  <a:lnTo>
                    <a:pt x="9681" y="13231"/>
                  </a:lnTo>
                  <a:close/>
                  <a:moveTo>
                    <a:pt x="11456" y="14361"/>
                  </a:moveTo>
                  <a:lnTo>
                    <a:pt x="11617" y="14522"/>
                  </a:lnTo>
                  <a:lnTo>
                    <a:pt x="11456" y="14522"/>
                  </a:lnTo>
                  <a:lnTo>
                    <a:pt x="11456" y="14361"/>
                  </a:lnTo>
                  <a:close/>
                  <a:moveTo>
                    <a:pt x="12424" y="12586"/>
                  </a:moveTo>
                  <a:lnTo>
                    <a:pt x="12263" y="12909"/>
                  </a:lnTo>
                  <a:lnTo>
                    <a:pt x="11940" y="13070"/>
                  </a:lnTo>
                  <a:lnTo>
                    <a:pt x="12101" y="13231"/>
                  </a:lnTo>
                  <a:lnTo>
                    <a:pt x="12263" y="13393"/>
                  </a:lnTo>
                  <a:lnTo>
                    <a:pt x="13069" y="13231"/>
                  </a:lnTo>
                  <a:lnTo>
                    <a:pt x="13231" y="13231"/>
                  </a:lnTo>
                  <a:lnTo>
                    <a:pt x="13231" y="13393"/>
                  </a:lnTo>
                  <a:lnTo>
                    <a:pt x="12908" y="13554"/>
                  </a:lnTo>
                  <a:lnTo>
                    <a:pt x="12101" y="13554"/>
                  </a:lnTo>
                  <a:lnTo>
                    <a:pt x="12101" y="13715"/>
                  </a:lnTo>
                  <a:lnTo>
                    <a:pt x="12263" y="14038"/>
                  </a:lnTo>
                  <a:lnTo>
                    <a:pt x="12424" y="14199"/>
                  </a:lnTo>
                  <a:lnTo>
                    <a:pt x="12101" y="14361"/>
                  </a:lnTo>
                  <a:lnTo>
                    <a:pt x="12263" y="14522"/>
                  </a:lnTo>
                  <a:lnTo>
                    <a:pt x="12101" y="14522"/>
                  </a:lnTo>
                  <a:lnTo>
                    <a:pt x="12101" y="14361"/>
                  </a:lnTo>
                  <a:lnTo>
                    <a:pt x="11779" y="14038"/>
                  </a:lnTo>
                  <a:lnTo>
                    <a:pt x="11617" y="13554"/>
                  </a:lnTo>
                  <a:lnTo>
                    <a:pt x="11779" y="13393"/>
                  </a:lnTo>
                  <a:lnTo>
                    <a:pt x="11779" y="13231"/>
                  </a:lnTo>
                  <a:lnTo>
                    <a:pt x="11779" y="12909"/>
                  </a:lnTo>
                  <a:lnTo>
                    <a:pt x="11779" y="12747"/>
                  </a:lnTo>
                  <a:lnTo>
                    <a:pt x="11940" y="12909"/>
                  </a:lnTo>
                  <a:lnTo>
                    <a:pt x="12101" y="12909"/>
                  </a:lnTo>
                  <a:lnTo>
                    <a:pt x="11940" y="12586"/>
                  </a:lnTo>
                  <a:close/>
                  <a:moveTo>
                    <a:pt x="1936" y="14522"/>
                  </a:moveTo>
                  <a:lnTo>
                    <a:pt x="1614" y="14683"/>
                  </a:lnTo>
                  <a:lnTo>
                    <a:pt x="1614" y="14522"/>
                  </a:lnTo>
                  <a:close/>
                  <a:moveTo>
                    <a:pt x="3711" y="14683"/>
                  </a:moveTo>
                  <a:lnTo>
                    <a:pt x="3550" y="14845"/>
                  </a:lnTo>
                  <a:lnTo>
                    <a:pt x="3388" y="14845"/>
                  </a:lnTo>
                  <a:lnTo>
                    <a:pt x="3388" y="14683"/>
                  </a:lnTo>
                  <a:close/>
                  <a:moveTo>
                    <a:pt x="3873" y="13231"/>
                  </a:moveTo>
                  <a:lnTo>
                    <a:pt x="4195" y="13715"/>
                  </a:lnTo>
                  <a:lnTo>
                    <a:pt x="4518" y="13715"/>
                  </a:lnTo>
                  <a:lnTo>
                    <a:pt x="4679" y="13554"/>
                  </a:lnTo>
                  <a:lnTo>
                    <a:pt x="4841" y="13554"/>
                  </a:lnTo>
                  <a:lnTo>
                    <a:pt x="5002" y="14038"/>
                  </a:lnTo>
                  <a:lnTo>
                    <a:pt x="4034" y="14199"/>
                  </a:lnTo>
                  <a:lnTo>
                    <a:pt x="4195" y="14361"/>
                  </a:lnTo>
                  <a:lnTo>
                    <a:pt x="4679" y="14683"/>
                  </a:lnTo>
                  <a:lnTo>
                    <a:pt x="4518" y="14845"/>
                  </a:lnTo>
                  <a:lnTo>
                    <a:pt x="4357" y="14845"/>
                  </a:lnTo>
                  <a:lnTo>
                    <a:pt x="4034" y="14522"/>
                  </a:lnTo>
                  <a:lnTo>
                    <a:pt x="3711" y="14199"/>
                  </a:lnTo>
                  <a:lnTo>
                    <a:pt x="3550" y="14361"/>
                  </a:lnTo>
                  <a:lnTo>
                    <a:pt x="3550" y="14522"/>
                  </a:lnTo>
                  <a:lnTo>
                    <a:pt x="2743" y="14199"/>
                  </a:lnTo>
                  <a:lnTo>
                    <a:pt x="3066" y="14522"/>
                  </a:lnTo>
                  <a:lnTo>
                    <a:pt x="3066" y="14683"/>
                  </a:lnTo>
                  <a:lnTo>
                    <a:pt x="3066" y="14845"/>
                  </a:lnTo>
                  <a:lnTo>
                    <a:pt x="2098" y="14845"/>
                  </a:lnTo>
                  <a:lnTo>
                    <a:pt x="2420" y="14361"/>
                  </a:lnTo>
                  <a:lnTo>
                    <a:pt x="2582" y="14038"/>
                  </a:lnTo>
                  <a:lnTo>
                    <a:pt x="2420" y="13877"/>
                  </a:lnTo>
                  <a:lnTo>
                    <a:pt x="2259" y="13715"/>
                  </a:lnTo>
                  <a:lnTo>
                    <a:pt x="2259" y="13554"/>
                  </a:lnTo>
                  <a:lnTo>
                    <a:pt x="3066" y="13231"/>
                  </a:lnTo>
                  <a:lnTo>
                    <a:pt x="3388" y="13231"/>
                  </a:lnTo>
                  <a:lnTo>
                    <a:pt x="3550" y="13393"/>
                  </a:lnTo>
                  <a:lnTo>
                    <a:pt x="3388" y="13554"/>
                  </a:lnTo>
                  <a:lnTo>
                    <a:pt x="3227" y="13877"/>
                  </a:lnTo>
                  <a:lnTo>
                    <a:pt x="3711" y="13715"/>
                  </a:lnTo>
                  <a:lnTo>
                    <a:pt x="3711" y="13231"/>
                  </a:lnTo>
                  <a:close/>
                  <a:moveTo>
                    <a:pt x="152475" y="14522"/>
                  </a:moveTo>
                  <a:lnTo>
                    <a:pt x="152798" y="14845"/>
                  </a:lnTo>
                  <a:lnTo>
                    <a:pt x="152475" y="14845"/>
                  </a:lnTo>
                  <a:lnTo>
                    <a:pt x="151830" y="15168"/>
                  </a:lnTo>
                  <a:lnTo>
                    <a:pt x="151669" y="15168"/>
                  </a:lnTo>
                  <a:lnTo>
                    <a:pt x="151669" y="15006"/>
                  </a:lnTo>
                  <a:lnTo>
                    <a:pt x="152475" y="14522"/>
                  </a:lnTo>
                  <a:close/>
                  <a:moveTo>
                    <a:pt x="1452" y="14683"/>
                  </a:moveTo>
                  <a:lnTo>
                    <a:pt x="1614" y="15006"/>
                  </a:lnTo>
                  <a:lnTo>
                    <a:pt x="1452" y="15168"/>
                  </a:lnTo>
                  <a:lnTo>
                    <a:pt x="1130" y="15329"/>
                  </a:lnTo>
                  <a:lnTo>
                    <a:pt x="1291" y="15006"/>
                  </a:lnTo>
                  <a:lnTo>
                    <a:pt x="1291" y="14683"/>
                  </a:lnTo>
                  <a:close/>
                  <a:moveTo>
                    <a:pt x="152314" y="15168"/>
                  </a:moveTo>
                  <a:lnTo>
                    <a:pt x="152153" y="15329"/>
                  </a:lnTo>
                  <a:lnTo>
                    <a:pt x="152153" y="15168"/>
                  </a:lnTo>
                  <a:close/>
                  <a:moveTo>
                    <a:pt x="2904" y="15168"/>
                  </a:moveTo>
                  <a:lnTo>
                    <a:pt x="2582" y="15490"/>
                  </a:lnTo>
                  <a:lnTo>
                    <a:pt x="2259" y="15490"/>
                  </a:lnTo>
                  <a:lnTo>
                    <a:pt x="2259" y="15329"/>
                  </a:lnTo>
                  <a:lnTo>
                    <a:pt x="2904" y="15168"/>
                  </a:lnTo>
                  <a:close/>
                  <a:moveTo>
                    <a:pt x="3711" y="15006"/>
                  </a:moveTo>
                  <a:lnTo>
                    <a:pt x="4034" y="15168"/>
                  </a:lnTo>
                  <a:lnTo>
                    <a:pt x="4034" y="15329"/>
                  </a:lnTo>
                  <a:lnTo>
                    <a:pt x="3550" y="15490"/>
                  </a:lnTo>
                  <a:lnTo>
                    <a:pt x="3711" y="15329"/>
                  </a:lnTo>
                  <a:lnTo>
                    <a:pt x="3711" y="15168"/>
                  </a:lnTo>
                  <a:lnTo>
                    <a:pt x="3711" y="15006"/>
                  </a:lnTo>
                  <a:close/>
                  <a:moveTo>
                    <a:pt x="8552" y="15329"/>
                  </a:moveTo>
                  <a:lnTo>
                    <a:pt x="8552" y="15490"/>
                  </a:lnTo>
                  <a:lnTo>
                    <a:pt x="8390" y="15490"/>
                  </a:lnTo>
                  <a:lnTo>
                    <a:pt x="8390" y="15329"/>
                  </a:lnTo>
                  <a:close/>
                  <a:moveTo>
                    <a:pt x="4195" y="15490"/>
                  </a:moveTo>
                  <a:lnTo>
                    <a:pt x="4195" y="15652"/>
                  </a:lnTo>
                  <a:lnTo>
                    <a:pt x="4034" y="15652"/>
                  </a:lnTo>
                  <a:lnTo>
                    <a:pt x="4195" y="15490"/>
                  </a:lnTo>
                  <a:close/>
                  <a:moveTo>
                    <a:pt x="2098" y="15329"/>
                  </a:moveTo>
                  <a:lnTo>
                    <a:pt x="1614" y="15813"/>
                  </a:lnTo>
                  <a:lnTo>
                    <a:pt x="1614" y="15490"/>
                  </a:lnTo>
                  <a:lnTo>
                    <a:pt x="1614" y="15329"/>
                  </a:lnTo>
                  <a:close/>
                  <a:moveTo>
                    <a:pt x="151346" y="15652"/>
                  </a:moveTo>
                  <a:lnTo>
                    <a:pt x="151507" y="15813"/>
                  </a:lnTo>
                  <a:lnTo>
                    <a:pt x="151346" y="15813"/>
                  </a:lnTo>
                  <a:lnTo>
                    <a:pt x="151346" y="15652"/>
                  </a:lnTo>
                  <a:close/>
                  <a:moveTo>
                    <a:pt x="152153" y="15652"/>
                  </a:moveTo>
                  <a:lnTo>
                    <a:pt x="152153" y="15974"/>
                  </a:lnTo>
                  <a:lnTo>
                    <a:pt x="151991" y="15813"/>
                  </a:lnTo>
                  <a:lnTo>
                    <a:pt x="151830" y="15652"/>
                  </a:lnTo>
                  <a:close/>
                  <a:moveTo>
                    <a:pt x="152798" y="15168"/>
                  </a:moveTo>
                  <a:lnTo>
                    <a:pt x="152798" y="15329"/>
                  </a:lnTo>
                  <a:lnTo>
                    <a:pt x="152637" y="15652"/>
                  </a:lnTo>
                  <a:lnTo>
                    <a:pt x="152475" y="15974"/>
                  </a:lnTo>
                  <a:lnTo>
                    <a:pt x="152475" y="15652"/>
                  </a:lnTo>
                  <a:lnTo>
                    <a:pt x="152475" y="15490"/>
                  </a:lnTo>
                  <a:lnTo>
                    <a:pt x="152475" y="15329"/>
                  </a:lnTo>
                  <a:lnTo>
                    <a:pt x="152637" y="15168"/>
                  </a:lnTo>
                  <a:close/>
                  <a:moveTo>
                    <a:pt x="152959" y="15974"/>
                  </a:moveTo>
                  <a:lnTo>
                    <a:pt x="152959" y="16136"/>
                  </a:lnTo>
                  <a:lnTo>
                    <a:pt x="152798" y="16136"/>
                  </a:lnTo>
                  <a:lnTo>
                    <a:pt x="152959" y="15974"/>
                  </a:lnTo>
                  <a:close/>
                  <a:moveTo>
                    <a:pt x="147958" y="16136"/>
                  </a:moveTo>
                  <a:lnTo>
                    <a:pt x="147958" y="16297"/>
                  </a:lnTo>
                  <a:lnTo>
                    <a:pt x="147796" y="16136"/>
                  </a:lnTo>
                  <a:close/>
                  <a:moveTo>
                    <a:pt x="151185" y="16136"/>
                  </a:moveTo>
                  <a:lnTo>
                    <a:pt x="151023" y="16297"/>
                  </a:lnTo>
                  <a:lnTo>
                    <a:pt x="150862" y="16136"/>
                  </a:lnTo>
                  <a:close/>
                  <a:moveTo>
                    <a:pt x="154250" y="16136"/>
                  </a:moveTo>
                  <a:lnTo>
                    <a:pt x="154573" y="16297"/>
                  </a:lnTo>
                  <a:lnTo>
                    <a:pt x="154412" y="16297"/>
                  </a:lnTo>
                  <a:lnTo>
                    <a:pt x="154250" y="16136"/>
                  </a:lnTo>
                  <a:close/>
                  <a:moveTo>
                    <a:pt x="141342" y="16297"/>
                  </a:moveTo>
                  <a:lnTo>
                    <a:pt x="141342" y="16458"/>
                  </a:lnTo>
                  <a:lnTo>
                    <a:pt x="141181" y="16458"/>
                  </a:lnTo>
                  <a:lnTo>
                    <a:pt x="141181" y="16297"/>
                  </a:lnTo>
                  <a:close/>
                  <a:moveTo>
                    <a:pt x="146021" y="16297"/>
                  </a:moveTo>
                  <a:lnTo>
                    <a:pt x="145699" y="16458"/>
                  </a:lnTo>
                  <a:lnTo>
                    <a:pt x="145537" y="16297"/>
                  </a:lnTo>
                  <a:close/>
                  <a:moveTo>
                    <a:pt x="145215" y="16297"/>
                  </a:moveTo>
                  <a:lnTo>
                    <a:pt x="145215" y="16620"/>
                  </a:lnTo>
                  <a:lnTo>
                    <a:pt x="145053" y="16458"/>
                  </a:lnTo>
                  <a:lnTo>
                    <a:pt x="145215" y="16297"/>
                  </a:lnTo>
                  <a:close/>
                  <a:moveTo>
                    <a:pt x="154089" y="16297"/>
                  </a:moveTo>
                  <a:lnTo>
                    <a:pt x="154089" y="16458"/>
                  </a:lnTo>
                  <a:lnTo>
                    <a:pt x="154089" y="16620"/>
                  </a:lnTo>
                  <a:lnTo>
                    <a:pt x="153766" y="16620"/>
                  </a:lnTo>
                  <a:lnTo>
                    <a:pt x="153766" y="16458"/>
                  </a:lnTo>
                  <a:lnTo>
                    <a:pt x="154089" y="16297"/>
                  </a:lnTo>
                  <a:close/>
                  <a:moveTo>
                    <a:pt x="155057" y="16458"/>
                  </a:moveTo>
                  <a:lnTo>
                    <a:pt x="155057" y="16620"/>
                  </a:lnTo>
                  <a:lnTo>
                    <a:pt x="154896" y="16620"/>
                  </a:lnTo>
                  <a:lnTo>
                    <a:pt x="154896" y="16458"/>
                  </a:lnTo>
                  <a:close/>
                  <a:moveTo>
                    <a:pt x="7100" y="15974"/>
                  </a:moveTo>
                  <a:lnTo>
                    <a:pt x="7261" y="16297"/>
                  </a:lnTo>
                  <a:lnTo>
                    <a:pt x="7100" y="16458"/>
                  </a:lnTo>
                  <a:lnTo>
                    <a:pt x="7261" y="16781"/>
                  </a:lnTo>
                  <a:lnTo>
                    <a:pt x="6777" y="16620"/>
                  </a:lnTo>
                  <a:lnTo>
                    <a:pt x="7100" y="16458"/>
                  </a:lnTo>
                  <a:lnTo>
                    <a:pt x="6777" y="16297"/>
                  </a:lnTo>
                  <a:lnTo>
                    <a:pt x="6615" y="16297"/>
                  </a:lnTo>
                  <a:lnTo>
                    <a:pt x="7100" y="15974"/>
                  </a:lnTo>
                  <a:close/>
                  <a:moveTo>
                    <a:pt x="7745" y="16620"/>
                  </a:moveTo>
                  <a:lnTo>
                    <a:pt x="8068" y="16781"/>
                  </a:lnTo>
                  <a:lnTo>
                    <a:pt x="7584" y="16781"/>
                  </a:lnTo>
                  <a:lnTo>
                    <a:pt x="7745" y="16620"/>
                  </a:lnTo>
                  <a:close/>
                  <a:moveTo>
                    <a:pt x="148764" y="16620"/>
                  </a:moveTo>
                  <a:lnTo>
                    <a:pt x="148280" y="16781"/>
                  </a:lnTo>
                  <a:lnTo>
                    <a:pt x="148119" y="16620"/>
                  </a:lnTo>
                  <a:close/>
                  <a:moveTo>
                    <a:pt x="151669" y="16620"/>
                  </a:moveTo>
                  <a:lnTo>
                    <a:pt x="151669" y="16781"/>
                  </a:lnTo>
                  <a:lnTo>
                    <a:pt x="151507" y="16620"/>
                  </a:lnTo>
                  <a:close/>
                  <a:moveTo>
                    <a:pt x="148926" y="16620"/>
                  </a:moveTo>
                  <a:lnTo>
                    <a:pt x="148926" y="16781"/>
                  </a:lnTo>
                  <a:lnTo>
                    <a:pt x="148764" y="16942"/>
                  </a:lnTo>
                  <a:lnTo>
                    <a:pt x="148926" y="16620"/>
                  </a:lnTo>
                  <a:close/>
                  <a:moveTo>
                    <a:pt x="149571" y="16620"/>
                  </a:moveTo>
                  <a:lnTo>
                    <a:pt x="149894" y="16781"/>
                  </a:lnTo>
                  <a:lnTo>
                    <a:pt x="149732" y="16942"/>
                  </a:lnTo>
                  <a:lnTo>
                    <a:pt x="149571" y="16781"/>
                  </a:lnTo>
                  <a:lnTo>
                    <a:pt x="149571" y="16620"/>
                  </a:lnTo>
                  <a:close/>
                  <a:moveTo>
                    <a:pt x="150862" y="16781"/>
                  </a:moveTo>
                  <a:lnTo>
                    <a:pt x="151185" y="16942"/>
                  </a:lnTo>
                  <a:lnTo>
                    <a:pt x="150701" y="16781"/>
                  </a:lnTo>
                  <a:close/>
                  <a:moveTo>
                    <a:pt x="7100" y="16942"/>
                  </a:moveTo>
                  <a:lnTo>
                    <a:pt x="7100" y="17104"/>
                  </a:lnTo>
                  <a:lnTo>
                    <a:pt x="6938" y="17104"/>
                  </a:lnTo>
                  <a:lnTo>
                    <a:pt x="6777" y="16942"/>
                  </a:lnTo>
                  <a:close/>
                  <a:moveTo>
                    <a:pt x="148442" y="16942"/>
                  </a:moveTo>
                  <a:lnTo>
                    <a:pt x="148442" y="17104"/>
                  </a:lnTo>
                  <a:lnTo>
                    <a:pt x="148280" y="17104"/>
                  </a:lnTo>
                  <a:lnTo>
                    <a:pt x="148280" y="16942"/>
                  </a:lnTo>
                  <a:close/>
                  <a:moveTo>
                    <a:pt x="150701" y="16781"/>
                  </a:moveTo>
                  <a:lnTo>
                    <a:pt x="150539" y="16942"/>
                  </a:lnTo>
                  <a:lnTo>
                    <a:pt x="150539" y="17104"/>
                  </a:lnTo>
                  <a:lnTo>
                    <a:pt x="150055" y="17104"/>
                  </a:lnTo>
                  <a:lnTo>
                    <a:pt x="150217" y="16781"/>
                  </a:lnTo>
                  <a:close/>
                  <a:moveTo>
                    <a:pt x="149732" y="17104"/>
                  </a:moveTo>
                  <a:lnTo>
                    <a:pt x="149732" y="17265"/>
                  </a:lnTo>
                  <a:lnTo>
                    <a:pt x="149571" y="17265"/>
                  </a:lnTo>
                  <a:lnTo>
                    <a:pt x="149410" y="17104"/>
                  </a:lnTo>
                  <a:close/>
                  <a:moveTo>
                    <a:pt x="147151" y="17265"/>
                  </a:moveTo>
                  <a:lnTo>
                    <a:pt x="147151" y="17426"/>
                  </a:lnTo>
                  <a:lnTo>
                    <a:pt x="146990" y="17426"/>
                  </a:lnTo>
                  <a:lnTo>
                    <a:pt x="147151" y="17265"/>
                  </a:lnTo>
                  <a:close/>
                  <a:moveTo>
                    <a:pt x="150539" y="17265"/>
                  </a:moveTo>
                  <a:lnTo>
                    <a:pt x="150862" y="17426"/>
                  </a:lnTo>
                  <a:lnTo>
                    <a:pt x="150539" y="17426"/>
                  </a:lnTo>
                  <a:lnTo>
                    <a:pt x="150539" y="17265"/>
                  </a:lnTo>
                  <a:close/>
                  <a:moveTo>
                    <a:pt x="151991" y="16942"/>
                  </a:moveTo>
                  <a:lnTo>
                    <a:pt x="151830" y="17265"/>
                  </a:lnTo>
                  <a:lnTo>
                    <a:pt x="151507" y="17265"/>
                  </a:lnTo>
                  <a:lnTo>
                    <a:pt x="151507" y="17426"/>
                  </a:lnTo>
                  <a:lnTo>
                    <a:pt x="151185" y="17426"/>
                  </a:lnTo>
                  <a:lnTo>
                    <a:pt x="151346" y="17265"/>
                  </a:lnTo>
                  <a:lnTo>
                    <a:pt x="151991" y="16942"/>
                  </a:lnTo>
                  <a:close/>
                  <a:moveTo>
                    <a:pt x="153928" y="17104"/>
                  </a:moveTo>
                  <a:lnTo>
                    <a:pt x="153766" y="17426"/>
                  </a:lnTo>
                  <a:lnTo>
                    <a:pt x="153605" y="17426"/>
                  </a:lnTo>
                  <a:lnTo>
                    <a:pt x="153444" y="17265"/>
                  </a:lnTo>
                  <a:lnTo>
                    <a:pt x="153605" y="17104"/>
                  </a:lnTo>
                  <a:close/>
                  <a:moveTo>
                    <a:pt x="8068" y="17104"/>
                  </a:moveTo>
                  <a:lnTo>
                    <a:pt x="8390" y="17265"/>
                  </a:lnTo>
                  <a:lnTo>
                    <a:pt x="8552" y="17426"/>
                  </a:lnTo>
                  <a:lnTo>
                    <a:pt x="8390" y="17588"/>
                  </a:lnTo>
                  <a:lnTo>
                    <a:pt x="7745" y="17588"/>
                  </a:lnTo>
                  <a:lnTo>
                    <a:pt x="7422" y="17265"/>
                  </a:lnTo>
                  <a:lnTo>
                    <a:pt x="7745" y="17104"/>
                  </a:lnTo>
                  <a:close/>
                  <a:moveTo>
                    <a:pt x="136502" y="17426"/>
                  </a:moveTo>
                  <a:lnTo>
                    <a:pt x="136502" y="17588"/>
                  </a:lnTo>
                  <a:lnTo>
                    <a:pt x="136179" y="17588"/>
                  </a:lnTo>
                  <a:lnTo>
                    <a:pt x="136340" y="17426"/>
                  </a:lnTo>
                  <a:close/>
                  <a:moveTo>
                    <a:pt x="152637" y="17426"/>
                  </a:moveTo>
                  <a:lnTo>
                    <a:pt x="152637" y="17588"/>
                  </a:lnTo>
                  <a:lnTo>
                    <a:pt x="152475" y="17588"/>
                  </a:lnTo>
                  <a:lnTo>
                    <a:pt x="152475" y="17426"/>
                  </a:lnTo>
                  <a:close/>
                  <a:moveTo>
                    <a:pt x="153121" y="16620"/>
                  </a:moveTo>
                  <a:lnTo>
                    <a:pt x="153282" y="16942"/>
                  </a:lnTo>
                  <a:lnTo>
                    <a:pt x="153121" y="17265"/>
                  </a:lnTo>
                  <a:lnTo>
                    <a:pt x="152959" y="17588"/>
                  </a:lnTo>
                  <a:lnTo>
                    <a:pt x="152798" y="17588"/>
                  </a:lnTo>
                  <a:lnTo>
                    <a:pt x="153121" y="17104"/>
                  </a:lnTo>
                  <a:lnTo>
                    <a:pt x="153121" y="16620"/>
                  </a:lnTo>
                  <a:close/>
                  <a:moveTo>
                    <a:pt x="154089" y="17426"/>
                  </a:moveTo>
                  <a:lnTo>
                    <a:pt x="153928" y="17588"/>
                  </a:lnTo>
                  <a:lnTo>
                    <a:pt x="153766" y="17588"/>
                  </a:lnTo>
                  <a:lnTo>
                    <a:pt x="154089" y="17426"/>
                  </a:lnTo>
                  <a:close/>
                  <a:moveTo>
                    <a:pt x="148280" y="17588"/>
                  </a:moveTo>
                  <a:lnTo>
                    <a:pt x="148280" y="17749"/>
                  </a:lnTo>
                  <a:lnTo>
                    <a:pt x="148119" y="17588"/>
                  </a:lnTo>
                  <a:close/>
                  <a:moveTo>
                    <a:pt x="152314" y="17426"/>
                  </a:moveTo>
                  <a:lnTo>
                    <a:pt x="152314" y="17588"/>
                  </a:lnTo>
                  <a:lnTo>
                    <a:pt x="152314" y="17749"/>
                  </a:lnTo>
                  <a:lnTo>
                    <a:pt x="152153" y="17588"/>
                  </a:lnTo>
                  <a:lnTo>
                    <a:pt x="152314" y="17426"/>
                  </a:lnTo>
                  <a:close/>
                  <a:moveTo>
                    <a:pt x="153605" y="17588"/>
                  </a:moveTo>
                  <a:lnTo>
                    <a:pt x="153605" y="17749"/>
                  </a:lnTo>
                  <a:lnTo>
                    <a:pt x="153282" y="17588"/>
                  </a:lnTo>
                  <a:close/>
                  <a:moveTo>
                    <a:pt x="137147" y="17588"/>
                  </a:moveTo>
                  <a:lnTo>
                    <a:pt x="137147" y="17749"/>
                  </a:lnTo>
                  <a:lnTo>
                    <a:pt x="137470" y="17749"/>
                  </a:lnTo>
                  <a:lnTo>
                    <a:pt x="136986" y="17910"/>
                  </a:lnTo>
                  <a:lnTo>
                    <a:pt x="136663" y="17749"/>
                  </a:lnTo>
                  <a:lnTo>
                    <a:pt x="137147" y="17749"/>
                  </a:lnTo>
                  <a:lnTo>
                    <a:pt x="136986" y="17588"/>
                  </a:lnTo>
                  <a:close/>
                  <a:moveTo>
                    <a:pt x="138115" y="17749"/>
                  </a:moveTo>
                  <a:lnTo>
                    <a:pt x="138277" y="17910"/>
                  </a:lnTo>
                  <a:lnTo>
                    <a:pt x="138115" y="17910"/>
                  </a:lnTo>
                  <a:lnTo>
                    <a:pt x="138115" y="17749"/>
                  </a:lnTo>
                  <a:close/>
                  <a:moveTo>
                    <a:pt x="149732" y="17749"/>
                  </a:moveTo>
                  <a:lnTo>
                    <a:pt x="149571" y="17910"/>
                  </a:lnTo>
                  <a:lnTo>
                    <a:pt x="149410" y="17910"/>
                  </a:lnTo>
                  <a:lnTo>
                    <a:pt x="149732" y="17749"/>
                  </a:lnTo>
                  <a:close/>
                  <a:moveTo>
                    <a:pt x="151023" y="17426"/>
                  </a:moveTo>
                  <a:lnTo>
                    <a:pt x="150862" y="17910"/>
                  </a:lnTo>
                  <a:lnTo>
                    <a:pt x="150701" y="17910"/>
                  </a:lnTo>
                  <a:lnTo>
                    <a:pt x="150539" y="17588"/>
                  </a:lnTo>
                  <a:lnTo>
                    <a:pt x="150862" y="17588"/>
                  </a:lnTo>
                  <a:lnTo>
                    <a:pt x="151023" y="17426"/>
                  </a:lnTo>
                  <a:close/>
                  <a:moveTo>
                    <a:pt x="151346" y="17749"/>
                  </a:moveTo>
                  <a:lnTo>
                    <a:pt x="151185" y="17910"/>
                  </a:lnTo>
                  <a:lnTo>
                    <a:pt x="151023" y="17749"/>
                  </a:lnTo>
                  <a:close/>
                  <a:moveTo>
                    <a:pt x="151669" y="17749"/>
                  </a:moveTo>
                  <a:lnTo>
                    <a:pt x="151669" y="17910"/>
                  </a:lnTo>
                  <a:lnTo>
                    <a:pt x="151507" y="17910"/>
                  </a:lnTo>
                  <a:lnTo>
                    <a:pt x="151669" y="17749"/>
                  </a:lnTo>
                  <a:close/>
                  <a:moveTo>
                    <a:pt x="151991" y="17749"/>
                  </a:moveTo>
                  <a:lnTo>
                    <a:pt x="151991" y="17910"/>
                  </a:lnTo>
                  <a:lnTo>
                    <a:pt x="151830" y="17910"/>
                  </a:lnTo>
                  <a:lnTo>
                    <a:pt x="151830" y="17749"/>
                  </a:lnTo>
                  <a:close/>
                  <a:moveTo>
                    <a:pt x="152798" y="17749"/>
                  </a:moveTo>
                  <a:lnTo>
                    <a:pt x="152959" y="17910"/>
                  </a:lnTo>
                  <a:lnTo>
                    <a:pt x="152798" y="17910"/>
                  </a:lnTo>
                  <a:lnTo>
                    <a:pt x="152798" y="17749"/>
                  </a:lnTo>
                  <a:close/>
                  <a:moveTo>
                    <a:pt x="148119" y="18072"/>
                  </a:moveTo>
                  <a:lnTo>
                    <a:pt x="148119" y="18233"/>
                  </a:lnTo>
                  <a:lnTo>
                    <a:pt x="147958" y="18072"/>
                  </a:lnTo>
                  <a:close/>
                  <a:moveTo>
                    <a:pt x="149087" y="17910"/>
                  </a:moveTo>
                  <a:lnTo>
                    <a:pt x="149087" y="18233"/>
                  </a:lnTo>
                  <a:lnTo>
                    <a:pt x="148926" y="18233"/>
                  </a:lnTo>
                  <a:lnTo>
                    <a:pt x="148926" y="18072"/>
                  </a:lnTo>
                  <a:lnTo>
                    <a:pt x="149087" y="17910"/>
                  </a:lnTo>
                  <a:close/>
                  <a:moveTo>
                    <a:pt x="149732" y="17910"/>
                  </a:moveTo>
                  <a:lnTo>
                    <a:pt x="149732" y="18072"/>
                  </a:lnTo>
                  <a:lnTo>
                    <a:pt x="149571" y="18233"/>
                  </a:lnTo>
                  <a:lnTo>
                    <a:pt x="149732" y="17910"/>
                  </a:lnTo>
                  <a:close/>
                  <a:moveTo>
                    <a:pt x="151507" y="18072"/>
                  </a:moveTo>
                  <a:lnTo>
                    <a:pt x="151669" y="18233"/>
                  </a:lnTo>
                  <a:lnTo>
                    <a:pt x="151346" y="18072"/>
                  </a:lnTo>
                  <a:close/>
                  <a:moveTo>
                    <a:pt x="137954" y="18233"/>
                  </a:moveTo>
                  <a:lnTo>
                    <a:pt x="138115" y="18394"/>
                  </a:lnTo>
                  <a:lnTo>
                    <a:pt x="137793" y="18394"/>
                  </a:lnTo>
                  <a:lnTo>
                    <a:pt x="137954" y="18233"/>
                  </a:lnTo>
                  <a:close/>
                  <a:moveTo>
                    <a:pt x="138277" y="18233"/>
                  </a:moveTo>
                  <a:lnTo>
                    <a:pt x="138115" y="18394"/>
                  </a:lnTo>
                  <a:lnTo>
                    <a:pt x="138115" y="18233"/>
                  </a:lnTo>
                  <a:close/>
                  <a:moveTo>
                    <a:pt x="141181" y="18233"/>
                  </a:moveTo>
                  <a:lnTo>
                    <a:pt x="141665" y="18394"/>
                  </a:lnTo>
                  <a:lnTo>
                    <a:pt x="141342" y="18394"/>
                  </a:lnTo>
                  <a:lnTo>
                    <a:pt x="141181" y="18233"/>
                  </a:lnTo>
                  <a:close/>
                  <a:moveTo>
                    <a:pt x="148764" y="18072"/>
                  </a:moveTo>
                  <a:lnTo>
                    <a:pt x="148764" y="18233"/>
                  </a:lnTo>
                  <a:lnTo>
                    <a:pt x="148442" y="18394"/>
                  </a:lnTo>
                  <a:lnTo>
                    <a:pt x="148442" y="18233"/>
                  </a:lnTo>
                  <a:lnTo>
                    <a:pt x="148603" y="18072"/>
                  </a:lnTo>
                  <a:close/>
                  <a:moveTo>
                    <a:pt x="150378" y="18233"/>
                  </a:moveTo>
                  <a:lnTo>
                    <a:pt x="150378" y="18394"/>
                  </a:lnTo>
                  <a:lnTo>
                    <a:pt x="150217" y="18394"/>
                  </a:lnTo>
                  <a:lnTo>
                    <a:pt x="150378" y="18233"/>
                  </a:lnTo>
                  <a:close/>
                  <a:moveTo>
                    <a:pt x="153282" y="17910"/>
                  </a:moveTo>
                  <a:lnTo>
                    <a:pt x="153121" y="18233"/>
                  </a:lnTo>
                  <a:lnTo>
                    <a:pt x="152959" y="18394"/>
                  </a:lnTo>
                  <a:lnTo>
                    <a:pt x="152798" y="18394"/>
                  </a:lnTo>
                  <a:lnTo>
                    <a:pt x="152475" y="18233"/>
                  </a:lnTo>
                  <a:lnTo>
                    <a:pt x="152798" y="18233"/>
                  </a:lnTo>
                  <a:lnTo>
                    <a:pt x="152959" y="18072"/>
                  </a:lnTo>
                  <a:lnTo>
                    <a:pt x="153121" y="18072"/>
                  </a:lnTo>
                  <a:lnTo>
                    <a:pt x="153282" y="17910"/>
                  </a:lnTo>
                  <a:close/>
                  <a:moveTo>
                    <a:pt x="142149" y="18556"/>
                  </a:moveTo>
                  <a:lnTo>
                    <a:pt x="142149" y="18717"/>
                  </a:lnTo>
                  <a:lnTo>
                    <a:pt x="141826" y="18717"/>
                  </a:lnTo>
                  <a:lnTo>
                    <a:pt x="142149" y="18556"/>
                  </a:lnTo>
                  <a:close/>
                  <a:moveTo>
                    <a:pt x="148442" y="18556"/>
                  </a:moveTo>
                  <a:lnTo>
                    <a:pt x="148280" y="18717"/>
                  </a:lnTo>
                  <a:lnTo>
                    <a:pt x="148119" y="18556"/>
                  </a:lnTo>
                  <a:close/>
                  <a:moveTo>
                    <a:pt x="136663" y="18717"/>
                  </a:moveTo>
                  <a:lnTo>
                    <a:pt x="136825" y="18879"/>
                  </a:lnTo>
                  <a:lnTo>
                    <a:pt x="136663" y="18879"/>
                  </a:lnTo>
                  <a:lnTo>
                    <a:pt x="136340" y="19040"/>
                  </a:lnTo>
                  <a:lnTo>
                    <a:pt x="136663" y="18717"/>
                  </a:lnTo>
                  <a:close/>
                  <a:moveTo>
                    <a:pt x="141181" y="18879"/>
                  </a:moveTo>
                  <a:lnTo>
                    <a:pt x="141181" y="19040"/>
                  </a:lnTo>
                  <a:lnTo>
                    <a:pt x="141020" y="19040"/>
                  </a:lnTo>
                  <a:lnTo>
                    <a:pt x="141181" y="18879"/>
                  </a:lnTo>
                  <a:close/>
                  <a:moveTo>
                    <a:pt x="148119" y="19040"/>
                  </a:moveTo>
                  <a:lnTo>
                    <a:pt x="148280" y="19201"/>
                  </a:lnTo>
                  <a:lnTo>
                    <a:pt x="148119" y="19201"/>
                  </a:lnTo>
                  <a:lnTo>
                    <a:pt x="147958" y="19040"/>
                  </a:lnTo>
                  <a:close/>
                  <a:moveTo>
                    <a:pt x="12101" y="22912"/>
                  </a:moveTo>
                  <a:lnTo>
                    <a:pt x="12101" y="23074"/>
                  </a:lnTo>
                  <a:lnTo>
                    <a:pt x="12263" y="23235"/>
                  </a:lnTo>
                  <a:lnTo>
                    <a:pt x="12263" y="23719"/>
                  </a:lnTo>
                  <a:lnTo>
                    <a:pt x="12101" y="23719"/>
                  </a:lnTo>
                  <a:lnTo>
                    <a:pt x="11940" y="23558"/>
                  </a:lnTo>
                  <a:lnTo>
                    <a:pt x="12101" y="22912"/>
                  </a:lnTo>
                  <a:close/>
                  <a:moveTo>
                    <a:pt x="146344" y="24042"/>
                  </a:moveTo>
                  <a:lnTo>
                    <a:pt x="146344" y="25171"/>
                  </a:lnTo>
                  <a:lnTo>
                    <a:pt x="146183" y="25171"/>
                  </a:lnTo>
                  <a:lnTo>
                    <a:pt x="146021" y="25010"/>
                  </a:lnTo>
                  <a:lnTo>
                    <a:pt x="146021" y="24687"/>
                  </a:lnTo>
                  <a:lnTo>
                    <a:pt x="146021" y="24203"/>
                  </a:lnTo>
                  <a:lnTo>
                    <a:pt x="146183" y="24042"/>
                  </a:lnTo>
                  <a:close/>
                  <a:moveTo>
                    <a:pt x="8229" y="26785"/>
                  </a:moveTo>
                  <a:lnTo>
                    <a:pt x="8552" y="26946"/>
                  </a:lnTo>
                  <a:lnTo>
                    <a:pt x="8552" y="27107"/>
                  </a:lnTo>
                  <a:lnTo>
                    <a:pt x="8390" y="27591"/>
                  </a:lnTo>
                  <a:lnTo>
                    <a:pt x="8229" y="26785"/>
                  </a:lnTo>
                  <a:close/>
                  <a:moveTo>
                    <a:pt x="10326" y="26139"/>
                  </a:moveTo>
                  <a:lnTo>
                    <a:pt x="10326" y="26785"/>
                  </a:lnTo>
                  <a:lnTo>
                    <a:pt x="10326" y="27107"/>
                  </a:lnTo>
                  <a:lnTo>
                    <a:pt x="10488" y="27269"/>
                  </a:lnTo>
                  <a:lnTo>
                    <a:pt x="10649" y="27430"/>
                  </a:lnTo>
                  <a:lnTo>
                    <a:pt x="11133" y="27591"/>
                  </a:lnTo>
                  <a:lnTo>
                    <a:pt x="11456" y="27753"/>
                  </a:lnTo>
                  <a:lnTo>
                    <a:pt x="11617" y="28237"/>
                  </a:lnTo>
                  <a:lnTo>
                    <a:pt x="11295" y="28075"/>
                  </a:lnTo>
                  <a:lnTo>
                    <a:pt x="10972" y="28075"/>
                  </a:lnTo>
                  <a:lnTo>
                    <a:pt x="10488" y="28237"/>
                  </a:lnTo>
                  <a:lnTo>
                    <a:pt x="10165" y="28237"/>
                  </a:lnTo>
                  <a:lnTo>
                    <a:pt x="9842" y="27591"/>
                  </a:lnTo>
                  <a:lnTo>
                    <a:pt x="9681" y="28237"/>
                  </a:lnTo>
                  <a:lnTo>
                    <a:pt x="9681" y="27753"/>
                  </a:lnTo>
                  <a:lnTo>
                    <a:pt x="9842" y="26946"/>
                  </a:lnTo>
                  <a:lnTo>
                    <a:pt x="10004" y="26462"/>
                  </a:lnTo>
                  <a:lnTo>
                    <a:pt x="10326" y="26139"/>
                  </a:lnTo>
                  <a:close/>
                  <a:moveTo>
                    <a:pt x="148603" y="26462"/>
                  </a:moveTo>
                  <a:lnTo>
                    <a:pt x="149248" y="27591"/>
                  </a:lnTo>
                  <a:lnTo>
                    <a:pt x="148442" y="28237"/>
                  </a:lnTo>
                  <a:lnTo>
                    <a:pt x="148280" y="28237"/>
                  </a:lnTo>
                  <a:lnTo>
                    <a:pt x="148280" y="28075"/>
                  </a:lnTo>
                  <a:lnTo>
                    <a:pt x="148442" y="27430"/>
                  </a:lnTo>
                  <a:lnTo>
                    <a:pt x="148603" y="26462"/>
                  </a:lnTo>
                  <a:close/>
                  <a:moveTo>
                    <a:pt x="9358" y="27430"/>
                  </a:moveTo>
                  <a:lnTo>
                    <a:pt x="9197" y="28721"/>
                  </a:lnTo>
                  <a:lnTo>
                    <a:pt x="8874" y="28721"/>
                  </a:lnTo>
                  <a:lnTo>
                    <a:pt x="8552" y="28398"/>
                  </a:lnTo>
                  <a:lnTo>
                    <a:pt x="8229" y="28237"/>
                  </a:lnTo>
                  <a:lnTo>
                    <a:pt x="8068" y="28398"/>
                  </a:lnTo>
                  <a:lnTo>
                    <a:pt x="7906" y="27430"/>
                  </a:lnTo>
                  <a:lnTo>
                    <a:pt x="8068" y="27430"/>
                  </a:lnTo>
                  <a:lnTo>
                    <a:pt x="8229" y="27591"/>
                  </a:lnTo>
                  <a:lnTo>
                    <a:pt x="8390" y="27753"/>
                  </a:lnTo>
                  <a:lnTo>
                    <a:pt x="9036" y="27753"/>
                  </a:lnTo>
                  <a:lnTo>
                    <a:pt x="9358" y="27430"/>
                  </a:lnTo>
                  <a:close/>
                  <a:moveTo>
                    <a:pt x="139567" y="29689"/>
                  </a:moveTo>
                  <a:lnTo>
                    <a:pt x="139890" y="29850"/>
                  </a:lnTo>
                  <a:lnTo>
                    <a:pt x="139890" y="30012"/>
                  </a:lnTo>
                  <a:lnTo>
                    <a:pt x="139729" y="30173"/>
                  </a:lnTo>
                  <a:lnTo>
                    <a:pt x="139245" y="30012"/>
                  </a:lnTo>
                  <a:lnTo>
                    <a:pt x="139406" y="29850"/>
                  </a:lnTo>
                  <a:lnTo>
                    <a:pt x="139567" y="29689"/>
                  </a:lnTo>
                  <a:close/>
                  <a:moveTo>
                    <a:pt x="62926" y="30657"/>
                  </a:moveTo>
                  <a:lnTo>
                    <a:pt x="62765" y="30818"/>
                  </a:lnTo>
                  <a:lnTo>
                    <a:pt x="62604" y="30657"/>
                  </a:lnTo>
                  <a:close/>
                  <a:moveTo>
                    <a:pt x="81482" y="30334"/>
                  </a:moveTo>
                  <a:lnTo>
                    <a:pt x="81643" y="30496"/>
                  </a:lnTo>
                  <a:lnTo>
                    <a:pt x="81643" y="30657"/>
                  </a:lnTo>
                  <a:lnTo>
                    <a:pt x="81320" y="30980"/>
                  </a:lnTo>
                  <a:lnTo>
                    <a:pt x="81320" y="30818"/>
                  </a:lnTo>
                  <a:lnTo>
                    <a:pt x="81320" y="30657"/>
                  </a:lnTo>
                  <a:lnTo>
                    <a:pt x="81482" y="30334"/>
                  </a:lnTo>
                  <a:close/>
                  <a:moveTo>
                    <a:pt x="95358" y="30980"/>
                  </a:moveTo>
                  <a:lnTo>
                    <a:pt x="95680" y="31141"/>
                  </a:lnTo>
                  <a:lnTo>
                    <a:pt x="96003" y="31141"/>
                  </a:lnTo>
                  <a:lnTo>
                    <a:pt x="95519" y="31302"/>
                  </a:lnTo>
                  <a:lnTo>
                    <a:pt x="95358" y="31141"/>
                  </a:lnTo>
                  <a:lnTo>
                    <a:pt x="95358" y="30980"/>
                  </a:lnTo>
                  <a:close/>
                  <a:moveTo>
                    <a:pt x="67444" y="31141"/>
                  </a:moveTo>
                  <a:lnTo>
                    <a:pt x="69058" y="31302"/>
                  </a:lnTo>
                  <a:lnTo>
                    <a:pt x="68735" y="31786"/>
                  </a:lnTo>
                  <a:lnTo>
                    <a:pt x="68251" y="31948"/>
                  </a:lnTo>
                  <a:lnTo>
                    <a:pt x="67928" y="31786"/>
                  </a:lnTo>
                  <a:lnTo>
                    <a:pt x="67444" y="31141"/>
                  </a:lnTo>
                  <a:close/>
                  <a:moveTo>
                    <a:pt x="99875" y="31625"/>
                  </a:moveTo>
                  <a:lnTo>
                    <a:pt x="99875" y="31786"/>
                  </a:lnTo>
                  <a:lnTo>
                    <a:pt x="99875" y="31948"/>
                  </a:lnTo>
                  <a:lnTo>
                    <a:pt x="99714" y="31948"/>
                  </a:lnTo>
                  <a:lnTo>
                    <a:pt x="99714" y="31625"/>
                  </a:lnTo>
                  <a:close/>
                  <a:moveTo>
                    <a:pt x="107136" y="31464"/>
                  </a:moveTo>
                  <a:lnTo>
                    <a:pt x="107136" y="31786"/>
                  </a:lnTo>
                  <a:lnTo>
                    <a:pt x="106975" y="31948"/>
                  </a:lnTo>
                  <a:lnTo>
                    <a:pt x="106491" y="31786"/>
                  </a:lnTo>
                  <a:lnTo>
                    <a:pt x="106491" y="31464"/>
                  </a:lnTo>
                  <a:close/>
                  <a:moveTo>
                    <a:pt x="107459" y="31302"/>
                  </a:moveTo>
                  <a:lnTo>
                    <a:pt x="107782" y="31625"/>
                  </a:lnTo>
                  <a:lnTo>
                    <a:pt x="107782" y="31948"/>
                  </a:lnTo>
                  <a:lnTo>
                    <a:pt x="107620" y="31948"/>
                  </a:lnTo>
                  <a:lnTo>
                    <a:pt x="107298" y="31625"/>
                  </a:lnTo>
                  <a:lnTo>
                    <a:pt x="107459" y="31464"/>
                  </a:lnTo>
                  <a:lnTo>
                    <a:pt x="107459" y="31302"/>
                  </a:lnTo>
                  <a:close/>
                  <a:moveTo>
                    <a:pt x="130371" y="31948"/>
                  </a:moveTo>
                  <a:lnTo>
                    <a:pt x="130371" y="32270"/>
                  </a:lnTo>
                  <a:lnTo>
                    <a:pt x="130209" y="32109"/>
                  </a:lnTo>
                  <a:lnTo>
                    <a:pt x="130209" y="31948"/>
                  </a:lnTo>
                  <a:close/>
                  <a:moveTo>
                    <a:pt x="76803" y="31625"/>
                  </a:moveTo>
                  <a:lnTo>
                    <a:pt x="77125" y="32270"/>
                  </a:lnTo>
                  <a:lnTo>
                    <a:pt x="76964" y="32593"/>
                  </a:lnTo>
                  <a:lnTo>
                    <a:pt x="76318" y="32593"/>
                  </a:lnTo>
                  <a:lnTo>
                    <a:pt x="76318" y="32432"/>
                  </a:lnTo>
                  <a:lnTo>
                    <a:pt x="76803" y="32270"/>
                  </a:lnTo>
                  <a:lnTo>
                    <a:pt x="76641" y="31786"/>
                  </a:lnTo>
                  <a:lnTo>
                    <a:pt x="76641" y="31625"/>
                  </a:lnTo>
                  <a:close/>
                  <a:moveTo>
                    <a:pt x="111331" y="31948"/>
                  </a:moveTo>
                  <a:lnTo>
                    <a:pt x="111493" y="32109"/>
                  </a:lnTo>
                  <a:lnTo>
                    <a:pt x="111493" y="32270"/>
                  </a:lnTo>
                  <a:lnTo>
                    <a:pt x="111170" y="32593"/>
                  </a:lnTo>
                  <a:lnTo>
                    <a:pt x="111331" y="31948"/>
                  </a:lnTo>
                  <a:close/>
                  <a:moveTo>
                    <a:pt x="130855" y="32109"/>
                  </a:moveTo>
                  <a:lnTo>
                    <a:pt x="131016" y="32432"/>
                  </a:lnTo>
                  <a:lnTo>
                    <a:pt x="130855" y="32754"/>
                  </a:lnTo>
                  <a:lnTo>
                    <a:pt x="130693" y="32593"/>
                  </a:lnTo>
                  <a:lnTo>
                    <a:pt x="130693" y="32109"/>
                  </a:lnTo>
                  <a:close/>
                  <a:moveTo>
                    <a:pt x="66476" y="32593"/>
                  </a:moveTo>
                  <a:lnTo>
                    <a:pt x="66476" y="32754"/>
                  </a:lnTo>
                  <a:lnTo>
                    <a:pt x="66315" y="32916"/>
                  </a:lnTo>
                  <a:lnTo>
                    <a:pt x="66153" y="33077"/>
                  </a:lnTo>
                  <a:lnTo>
                    <a:pt x="66153" y="32916"/>
                  </a:lnTo>
                  <a:lnTo>
                    <a:pt x="66315" y="32593"/>
                  </a:lnTo>
                  <a:close/>
                  <a:moveTo>
                    <a:pt x="68896" y="32593"/>
                  </a:moveTo>
                  <a:lnTo>
                    <a:pt x="69219" y="32754"/>
                  </a:lnTo>
                  <a:lnTo>
                    <a:pt x="69219" y="33077"/>
                  </a:lnTo>
                  <a:lnTo>
                    <a:pt x="69058" y="33077"/>
                  </a:lnTo>
                  <a:lnTo>
                    <a:pt x="68735" y="32754"/>
                  </a:lnTo>
                  <a:lnTo>
                    <a:pt x="68735" y="32593"/>
                  </a:lnTo>
                  <a:close/>
                  <a:moveTo>
                    <a:pt x="70833" y="30980"/>
                  </a:moveTo>
                  <a:lnTo>
                    <a:pt x="70994" y="31302"/>
                  </a:lnTo>
                  <a:lnTo>
                    <a:pt x="70994" y="31786"/>
                  </a:lnTo>
                  <a:lnTo>
                    <a:pt x="71317" y="31948"/>
                  </a:lnTo>
                  <a:lnTo>
                    <a:pt x="71639" y="32109"/>
                  </a:lnTo>
                  <a:lnTo>
                    <a:pt x="70994" y="33077"/>
                  </a:lnTo>
                  <a:lnTo>
                    <a:pt x="70833" y="33077"/>
                  </a:lnTo>
                  <a:lnTo>
                    <a:pt x="70833" y="32916"/>
                  </a:lnTo>
                  <a:lnTo>
                    <a:pt x="70671" y="32109"/>
                  </a:lnTo>
                  <a:lnTo>
                    <a:pt x="70510" y="30980"/>
                  </a:lnTo>
                  <a:close/>
                  <a:moveTo>
                    <a:pt x="129725" y="32593"/>
                  </a:moveTo>
                  <a:lnTo>
                    <a:pt x="129725" y="32754"/>
                  </a:lnTo>
                  <a:lnTo>
                    <a:pt x="129725" y="33077"/>
                  </a:lnTo>
                  <a:lnTo>
                    <a:pt x="129564" y="32916"/>
                  </a:lnTo>
                  <a:lnTo>
                    <a:pt x="129402" y="32754"/>
                  </a:lnTo>
                  <a:lnTo>
                    <a:pt x="129564" y="32593"/>
                  </a:lnTo>
                  <a:close/>
                  <a:moveTo>
                    <a:pt x="148280" y="31625"/>
                  </a:moveTo>
                  <a:lnTo>
                    <a:pt x="148603" y="31948"/>
                  </a:lnTo>
                  <a:lnTo>
                    <a:pt x="149087" y="32754"/>
                  </a:lnTo>
                  <a:lnTo>
                    <a:pt x="148764" y="33077"/>
                  </a:lnTo>
                  <a:lnTo>
                    <a:pt x="148442" y="32916"/>
                  </a:lnTo>
                  <a:lnTo>
                    <a:pt x="147796" y="32754"/>
                  </a:lnTo>
                  <a:lnTo>
                    <a:pt x="148119" y="31786"/>
                  </a:lnTo>
                  <a:lnTo>
                    <a:pt x="148280" y="31625"/>
                  </a:lnTo>
                  <a:close/>
                  <a:moveTo>
                    <a:pt x="79384" y="32432"/>
                  </a:moveTo>
                  <a:lnTo>
                    <a:pt x="79384" y="33239"/>
                  </a:lnTo>
                  <a:lnTo>
                    <a:pt x="79223" y="33077"/>
                  </a:lnTo>
                  <a:lnTo>
                    <a:pt x="79223" y="32754"/>
                  </a:lnTo>
                  <a:lnTo>
                    <a:pt x="79223" y="32432"/>
                  </a:lnTo>
                  <a:close/>
                  <a:moveTo>
                    <a:pt x="131661" y="32432"/>
                  </a:moveTo>
                  <a:lnTo>
                    <a:pt x="131823" y="32593"/>
                  </a:lnTo>
                  <a:lnTo>
                    <a:pt x="131823" y="32916"/>
                  </a:lnTo>
                  <a:lnTo>
                    <a:pt x="131661" y="33239"/>
                  </a:lnTo>
                  <a:lnTo>
                    <a:pt x="131339" y="33400"/>
                  </a:lnTo>
                  <a:lnTo>
                    <a:pt x="131661" y="32432"/>
                  </a:lnTo>
                  <a:close/>
                  <a:moveTo>
                    <a:pt x="81804" y="31948"/>
                  </a:moveTo>
                  <a:lnTo>
                    <a:pt x="81966" y="32916"/>
                  </a:lnTo>
                  <a:lnTo>
                    <a:pt x="82288" y="33400"/>
                  </a:lnTo>
                  <a:lnTo>
                    <a:pt x="82127" y="33561"/>
                  </a:lnTo>
                  <a:lnTo>
                    <a:pt x="82127" y="33400"/>
                  </a:lnTo>
                  <a:lnTo>
                    <a:pt x="81966" y="32916"/>
                  </a:lnTo>
                  <a:lnTo>
                    <a:pt x="81804" y="32270"/>
                  </a:lnTo>
                  <a:lnTo>
                    <a:pt x="81643" y="32109"/>
                  </a:lnTo>
                  <a:lnTo>
                    <a:pt x="81804" y="31948"/>
                  </a:lnTo>
                  <a:close/>
                  <a:moveTo>
                    <a:pt x="83902" y="32270"/>
                  </a:moveTo>
                  <a:lnTo>
                    <a:pt x="83902" y="33561"/>
                  </a:lnTo>
                  <a:lnTo>
                    <a:pt x="83741" y="33400"/>
                  </a:lnTo>
                  <a:lnTo>
                    <a:pt x="83741" y="32916"/>
                  </a:lnTo>
                  <a:lnTo>
                    <a:pt x="83741" y="32432"/>
                  </a:lnTo>
                  <a:lnTo>
                    <a:pt x="83741" y="32270"/>
                  </a:lnTo>
                  <a:close/>
                  <a:moveTo>
                    <a:pt x="95196" y="32593"/>
                  </a:moveTo>
                  <a:lnTo>
                    <a:pt x="95358" y="32754"/>
                  </a:lnTo>
                  <a:lnTo>
                    <a:pt x="95035" y="33239"/>
                  </a:lnTo>
                  <a:lnTo>
                    <a:pt x="95035" y="33561"/>
                  </a:lnTo>
                  <a:lnTo>
                    <a:pt x="94874" y="33400"/>
                  </a:lnTo>
                  <a:lnTo>
                    <a:pt x="95035" y="32916"/>
                  </a:lnTo>
                  <a:lnTo>
                    <a:pt x="95196" y="32593"/>
                  </a:lnTo>
                  <a:close/>
                  <a:moveTo>
                    <a:pt x="84547" y="32916"/>
                  </a:moveTo>
                  <a:lnTo>
                    <a:pt x="84870" y="33077"/>
                  </a:lnTo>
                  <a:lnTo>
                    <a:pt x="85354" y="33723"/>
                  </a:lnTo>
                  <a:lnTo>
                    <a:pt x="84386" y="33723"/>
                  </a:lnTo>
                  <a:lnTo>
                    <a:pt x="84386" y="33077"/>
                  </a:lnTo>
                  <a:lnTo>
                    <a:pt x="84547" y="32916"/>
                  </a:lnTo>
                  <a:close/>
                  <a:moveTo>
                    <a:pt x="32915" y="33561"/>
                  </a:moveTo>
                  <a:lnTo>
                    <a:pt x="32915" y="33723"/>
                  </a:lnTo>
                  <a:lnTo>
                    <a:pt x="32593" y="33884"/>
                  </a:lnTo>
                  <a:lnTo>
                    <a:pt x="32431" y="33723"/>
                  </a:lnTo>
                  <a:lnTo>
                    <a:pt x="32593" y="33561"/>
                  </a:lnTo>
                  <a:close/>
                  <a:moveTo>
                    <a:pt x="65347" y="31786"/>
                  </a:moveTo>
                  <a:lnTo>
                    <a:pt x="65185" y="34045"/>
                  </a:lnTo>
                  <a:lnTo>
                    <a:pt x="64701" y="33239"/>
                  </a:lnTo>
                  <a:lnTo>
                    <a:pt x="64540" y="32593"/>
                  </a:lnTo>
                  <a:lnTo>
                    <a:pt x="64540" y="32432"/>
                  </a:lnTo>
                  <a:lnTo>
                    <a:pt x="64701" y="32270"/>
                  </a:lnTo>
                  <a:lnTo>
                    <a:pt x="65347" y="31786"/>
                  </a:lnTo>
                  <a:close/>
                  <a:moveTo>
                    <a:pt x="148926" y="33561"/>
                  </a:moveTo>
                  <a:lnTo>
                    <a:pt x="148926" y="33723"/>
                  </a:lnTo>
                  <a:lnTo>
                    <a:pt x="148926" y="33884"/>
                  </a:lnTo>
                  <a:lnTo>
                    <a:pt x="148603" y="34045"/>
                  </a:lnTo>
                  <a:lnTo>
                    <a:pt x="148442" y="33884"/>
                  </a:lnTo>
                  <a:lnTo>
                    <a:pt x="148603" y="33723"/>
                  </a:lnTo>
                  <a:lnTo>
                    <a:pt x="148926" y="33561"/>
                  </a:lnTo>
                  <a:close/>
                  <a:moveTo>
                    <a:pt x="147635" y="33239"/>
                  </a:moveTo>
                  <a:lnTo>
                    <a:pt x="147796" y="33884"/>
                  </a:lnTo>
                  <a:lnTo>
                    <a:pt x="147796" y="34207"/>
                  </a:lnTo>
                  <a:lnTo>
                    <a:pt x="147635" y="34368"/>
                  </a:lnTo>
                  <a:lnTo>
                    <a:pt x="147474" y="33723"/>
                  </a:lnTo>
                  <a:lnTo>
                    <a:pt x="147474" y="33400"/>
                  </a:lnTo>
                  <a:lnTo>
                    <a:pt x="147474" y="33239"/>
                  </a:lnTo>
                  <a:close/>
                  <a:moveTo>
                    <a:pt x="17103" y="34368"/>
                  </a:moveTo>
                  <a:lnTo>
                    <a:pt x="17265" y="34691"/>
                  </a:lnTo>
                  <a:lnTo>
                    <a:pt x="17103" y="34691"/>
                  </a:lnTo>
                  <a:lnTo>
                    <a:pt x="16942" y="34368"/>
                  </a:lnTo>
                  <a:close/>
                  <a:moveTo>
                    <a:pt x="69058" y="34045"/>
                  </a:moveTo>
                  <a:lnTo>
                    <a:pt x="69219" y="34207"/>
                  </a:lnTo>
                  <a:lnTo>
                    <a:pt x="68896" y="34691"/>
                  </a:lnTo>
                  <a:lnTo>
                    <a:pt x="68735" y="34368"/>
                  </a:lnTo>
                  <a:lnTo>
                    <a:pt x="68896" y="34207"/>
                  </a:lnTo>
                  <a:lnTo>
                    <a:pt x="69058" y="34045"/>
                  </a:lnTo>
                  <a:close/>
                  <a:moveTo>
                    <a:pt x="138115" y="33723"/>
                  </a:moveTo>
                  <a:lnTo>
                    <a:pt x="138761" y="34045"/>
                  </a:lnTo>
                  <a:lnTo>
                    <a:pt x="137793" y="34691"/>
                  </a:lnTo>
                  <a:lnTo>
                    <a:pt x="137793" y="34207"/>
                  </a:lnTo>
                  <a:lnTo>
                    <a:pt x="137954" y="33884"/>
                  </a:lnTo>
                  <a:lnTo>
                    <a:pt x="138115" y="33723"/>
                  </a:lnTo>
                  <a:close/>
                  <a:moveTo>
                    <a:pt x="75834" y="33723"/>
                  </a:moveTo>
                  <a:lnTo>
                    <a:pt x="76318" y="34852"/>
                  </a:lnTo>
                  <a:lnTo>
                    <a:pt x="75996" y="34852"/>
                  </a:lnTo>
                  <a:lnTo>
                    <a:pt x="75834" y="34691"/>
                  </a:lnTo>
                  <a:lnTo>
                    <a:pt x="75834" y="34368"/>
                  </a:lnTo>
                  <a:lnTo>
                    <a:pt x="75834" y="33723"/>
                  </a:lnTo>
                  <a:close/>
                  <a:moveTo>
                    <a:pt x="137309" y="33239"/>
                  </a:moveTo>
                  <a:lnTo>
                    <a:pt x="137631" y="33400"/>
                  </a:lnTo>
                  <a:lnTo>
                    <a:pt x="137470" y="33884"/>
                  </a:lnTo>
                  <a:lnTo>
                    <a:pt x="136986" y="34529"/>
                  </a:lnTo>
                  <a:lnTo>
                    <a:pt x="136825" y="34691"/>
                  </a:lnTo>
                  <a:lnTo>
                    <a:pt x="136663" y="34852"/>
                  </a:lnTo>
                  <a:lnTo>
                    <a:pt x="136340" y="34852"/>
                  </a:lnTo>
                  <a:lnTo>
                    <a:pt x="136179" y="34691"/>
                  </a:lnTo>
                  <a:lnTo>
                    <a:pt x="136502" y="34529"/>
                  </a:lnTo>
                  <a:lnTo>
                    <a:pt x="136663" y="34207"/>
                  </a:lnTo>
                  <a:lnTo>
                    <a:pt x="136825" y="33723"/>
                  </a:lnTo>
                  <a:lnTo>
                    <a:pt x="136825" y="33400"/>
                  </a:lnTo>
                  <a:lnTo>
                    <a:pt x="136986" y="33239"/>
                  </a:lnTo>
                  <a:close/>
                  <a:moveTo>
                    <a:pt x="65024" y="34045"/>
                  </a:moveTo>
                  <a:lnTo>
                    <a:pt x="65508" y="34207"/>
                  </a:lnTo>
                  <a:lnTo>
                    <a:pt x="65347" y="34529"/>
                  </a:lnTo>
                  <a:lnTo>
                    <a:pt x="65024" y="34691"/>
                  </a:lnTo>
                  <a:lnTo>
                    <a:pt x="64217" y="35013"/>
                  </a:lnTo>
                  <a:lnTo>
                    <a:pt x="64217" y="35013"/>
                  </a:lnTo>
                  <a:lnTo>
                    <a:pt x="64540" y="34368"/>
                  </a:lnTo>
                  <a:lnTo>
                    <a:pt x="64701" y="34045"/>
                  </a:lnTo>
                  <a:close/>
                  <a:moveTo>
                    <a:pt x="25977" y="34691"/>
                  </a:moveTo>
                  <a:lnTo>
                    <a:pt x="26461" y="34852"/>
                  </a:lnTo>
                  <a:lnTo>
                    <a:pt x="26461" y="35013"/>
                  </a:lnTo>
                  <a:lnTo>
                    <a:pt x="26139" y="35013"/>
                  </a:lnTo>
                  <a:lnTo>
                    <a:pt x="25977" y="34852"/>
                  </a:lnTo>
                  <a:lnTo>
                    <a:pt x="25977" y="34691"/>
                  </a:lnTo>
                  <a:close/>
                  <a:moveTo>
                    <a:pt x="34529" y="34691"/>
                  </a:moveTo>
                  <a:lnTo>
                    <a:pt x="34529" y="34852"/>
                  </a:lnTo>
                  <a:lnTo>
                    <a:pt x="34206" y="35013"/>
                  </a:lnTo>
                  <a:lnTo>
                    <a:pt x="34045" y="35013"/>
                  </a:lnTo>
                  <a:lnTo>
                    <a:pt x="34045" y="34691"/>
                  </a:lnTo>
                  <a:close/>
                  <a:moveTo>
                    <a:pt x="66637" y="34045"/>
                  </a:moveTo>
                  <a:lnTo>
                    <a:pt x="67122" y="34207"/>
                  </a:lnTo>
                  <a:lnTo>
                    <a:pt x="66799" y="35013"/>
                  </a:lnTo>
                  <a:lnTo>
                    <a:pt x="66476" y="34207"/>
                  </a:lnTo>
                  <a:lnTo>
                    <a:pt x="66476" y="34045"/>
                  </a:lnTo>
                  <a:close/>
                  <a:moveTo>
                    <a:pt x="72607" y="35013"/>
                  </a:moveTo>
                  <a:lnTo>
                    <a:pt x="72607" y="35013"/>
                  </a:lnTo>
                  <a:lnTo>
                    <a:pt x="72607" y="35013"/>
                  </a:lnTo>
                  <a:close/>
                  <a:moveTo>
                    <a:pt x="29688" y="35336"/>
                  </a:moveTo>
                  <a:lnTo>
                    <a:pt x="29688" y="35497"/>
                  </a:lnTo>
                  <a:lnTo>
                    <a:pt x="29366" y="35659"/>
                  </a:lnTo>
                  <a:lnTo>
                    <a:pt x="29366" y="35497"/>
                  </a:lnTo>
                  <a:lnTo>
                    <a:pt x="29366" y="35336"/>
                  </a:lnTo>
                  <a:close/>
                  <a:moveTo>
                    <a:pt x="134404" y="35013"/>
                  </a:moveTo>
                  <a:lnTo>
                    <a:pt x="134404" y="35497"/>
                  </a:lnTo>
                  <a:lnTo>
                    <a:pt x="134082" y="35659"/>
                  </a:lnTo>
                  <a:lnTo>
                    <a:pt x="133759" y="35497"/>
                  </a:lnTo>
                  <a:lnTo>
                    <a:pt x="133436" y="35175"/>
                  </a:lnTo>
                  <a:lnTo>
                    <a:pt x="133598" y="35013"/>
                  </a:lnTo>
                  <a:close/>
                  <a:moveTo>
                    <a:pt x="32915" y="34852"/>
                  </a:moveTo>
                  <a:lnTo>
                    <a:pt x="33238" y="35175"/>
                  </a:lnTo>
                  <a:lnTo>
                    <a:pt x="33077" y="35659"/>
                  </a:lnTo>
                  <a:lnTo>
                    <a:pt x="32915" y="35820"/>
                  </a:lnTo>
                  <a:lnTo>
                    <a:pt x="32754" y="35659"/>
                  </a:lnTo>
                  <a:lnTo>
                    <a:pt x="32754" y="35175"/>
                  </a:lnTo>
                  <a:lnTo>
                    <a:pt x="32754" y="34852"/>
                  </a:lnTo>
                  <a:close/>
                  <a:moveTo>
                    <a:pt x="25977" y="35336"/>
                  </a:moveTo>
                  <a:lnTo>
                    <a:pt x="26300" y="35981"/>
                  </a:lnTo>
                  <a:lnTo>
                    <a:pt x="25332" y="35659"/>
                  </a:lnTo>
                  <a:lnTo>
                    <a:pt x="25655" y="35336"/>
                  </a:lnTo>
                  <a:close/>
                  <a:moveTo>
                    <a:pt x="33722" y="34852"/>
                  </a:moveTo>
                  <a:lnTo>
                    <a:pt x="33884" y="35336"/>
                  </a:lnTo>
                  <a:lnTo>
                    <a:pt x="34045" y="35981"/>
                  </a:lnTo>
                  <a:lnTo>
                    <a:pt x="33884" y="36143"/>
                  </a:lnTo>
                  <a:lnTo>
                    <a:pt x="33884" y="35981"/>
                  </a:lnTo>
                  <a:lnTo>
                    <a:pt x="33722" y="35659"/>
                  </a:lnTo>
                  <a:lnTo>
                    <a:pt x="33561" y="34852"/>
                  </a:lnTo>
                  <a:close/>
                  <a:moveTo>
                    <a:pt x="63895" y="34691"/>
                  </a:moveTo>
                  <a:lnTo>
                    <a:pt x="63895" y="35497"/>
                  </a:lnTo>
                  <a:lnTo>
                    <a:pt x="63895" y="35820"/>
                  </a:lnTo>
                  <a:lnTo>
                    <a:pt x="63733" y="36143"/>
                  </a:lnTo>
                  <a:lnTo>
                    <a:pt x="63733" y="35175"/>
                  </a:lnTo>
                  <a:lnTo>
                    <a:pt x="63733" y="34691"/>
                  </a:lnTo>
                  <a:close/>
                  <a:moveTo>
                    <a:pt x="42112" y="35497"/>
                  </a:moveTo>
                  <a:lnTo>
                    <a:pt x="42435" y="35659"/>
                  </a:lnTo>
                  <a:lnTo>
                    <a:pt x="41790" y="36304"/>
                  </a:lnTo>
                  <a:lnTo>
                    <a:pt x="41790" y="36304"/>
                  </a:lnTo>
                  <a:lnTo>
                    <a:pt x="41951" y="35497"/>
                  </a:lnTo>
                  <a:close/>
                  <a:moveTo>
                    <a:pt x="44855" y="35175"/>
                  </a:moveTo>
                  <a:lnTo>
                    <a:pt x="45017" y="35497"/>
                  </a:lnTo>
                  <a:lnTo>
                    <a:pt x="45178" y="35659"/>
                  </a:lnTo>
                  <a:lnTo>
                    <a:pt x="45017" y="36465"/>
                  </a:lnTo>
                  <a:lnTo>
                    <a:pt x="44855" y="35175"/>
                  </a:lnTo>
                  <a:close/>
                  <a:moveTo>
                    <a:pt x="138115" y="35659"/>
                  </a:moveTo>
                  <a:lnTo>
                    <a:pt x="138277" y="35820"/>
                  </a:lnTo>
                  <a:lnTo>
                    <a:pt x="138115" y="36465"/>
                  </a:lnTo>
                  <a:lnTo>
                    <a:pt x="137631" y="35659"/>
                  </a:lnTo>
                  <a:close/>
                  <a:moveTo>
                    <a:pt x="147796" y="34852"/>
                  </a:moveTo>
                  <a:lnTo>
                    <a:pt x="147796" y="35336"/>
                  </a:lnTo>
                  <a:lnTo>
                    <a:pt x="147635" y="35820"/>
                  </a:lnTo>
                  <a:lnTo>
                    <a:pt x="147312" y="36143"/>
                  </a:lnTo>
                  <a:lnTo>
                    <a:pt x="146990" y="36627"/>
                  </a:lnTo>
                  <a:lnTo>
                    <a:pt x="146990" y="36304"/>
                  </a:lnTo>
                  <a:lnTo>
                    <a:pt x="146667" y="35981"/>
                  </a:lnTo>
                  <a:lnTo>
                    <a:pt x="146183" y="35820"/>
                  </a:lnTo>
                  <a:lnTo>
                    <a:pt x="146021" y="35659"/>
                  </a:lnTo>
                  <a:lnTo>
                    <a:pt x="146183" y="35659"/>
                  </a:lnTo>
                  <a:lnTo>
                    <a:pt x="147796" y="34852"/>
                  </a:lnTo>
                  <a:close/>
                  <a:moveTo>
                    <a:pt x="148442" y="35497"/>
                  </a:moveTo>
                  <a:lnTo>
                    <a:pt x="148764" y="36143"/>
                  </a:lnTo>
                  <a:lnTo>
                    <a:pt x="147796" y="36627"/>
                  </a:lnTo>
                  <a:lnTo>
                    <a:pt x="148280" y="35659"/>
                  </a:lnTo>
                  <a:lnTo>
                    <a:pt x="148442" y="35497"/>
                  </a:lnTo>
                  <a:close/>
                  <a:moveTo>
                    <a:pt x="24041" y="36143"/>
                  </a:moveTo>
                  <a:lnTo>
                    <a:pt x="24041" y="36465"/>
                  </a:lnTo>
                  <a:lnTo>
                    <a:pt x="24041" y="36788"/>
                  </a:lnTo>
                  <a:lnTo>
                    <a:pt x="23880" y="36788"/>
                  </a:lnTo>
                  <a:lnTo>
                    <a:pt x="23880" y="36143"/>
                  </a:lnTo>
                  <a:close/>
                  <a:moveTo>
                    <a:pt x="36626" y="36304"/>
                  </a:moveTo>
                  <a:lnTo>
                    <a:pt x="36788" y="36465"/>
                  </a:lnTo>
                  <a:lnTo>
                    <a:pt x="36465" y="36788"/>
                  </a:lnTo>
                  <a:lnTo>
                    <a:pt x="36465" y="36627"/>
                  </a:lnTo>
                  <a:lnTo>
                    <a:pt x="36465" y="36304"/>
                  </a:lnTo>
                  <a:close/>
                  <a:moveTo>
                    <a:pt x="22105" y="36143"/>
                  </a:moveTo>
                  <a:lnTo>
                    <a:pt x="22428" y="36465"/>
                  </a:lnTo>
                  <a:lnTo>
                    <a:pt x="22266" y="36788"/>
                  </a:lnTo>
                  <a:lnTo>
                    <a:pt x="22266" y="37111"/>
                  </a:lnTo>
                  <a:lnTo>
                    <a:pt x="22589" y="37272"/>
                  </a:lnTo>
                  <a:lnTo>
                    <a:pt x="22912" y="37434"/>
                  </a:lnTo>
                  <a:lnTo>
                    <a:pt x="22589" y="37756"/>
                  </a:lnTo>
                  <a:lnTo>
                    <a:pt x="22428" y="37756"/>
                  </a:lnTo>
                  <a:lnTo>
                    <a:pt x="22105" y="37434"/>
                  </a:lnTo>
                  <a:lnTo>
                    <a:pt x="21944" y="36950"/>
                  </a:lnTo>
                  <a:lnTo>
                    <a:pt x="21782" y="36465"/>
                  </a:lnTo>
                  <a:lnTo>
                    <a:pt x="21782" y="36143"/>
                  </a:lnTo>
                  <a:close/>
                  <a:moveTo>
                    <a:pt x="23396" y="37111"/>
                  </a:moveTo>
                  <a:lnTo>
                    <a:pt x="23557" y="37272"/>
                  </a:lnTo>
                  <a:lnTo>
                    <a:pt x="23557" y="37756"/>
                  </a:lnTo>
                  <a:lnTo>
                    <a:pt x="23396" y="37756"/>
                  </a:lnTo>
                  <a:lnTo>
                    <a:pt x="23234" y="37595"/>
                  </a:lnTo>
                  <a:lnTo>
                    <a:pt x="23396" y="37111"/>
                  </a:lnTo>
                  <a:close/>
                  <a:moveTo>
                    <a:pt x="24848" y="36465"/>
                  </a:moveTo>
                  <a:lnTo>
                    <a:pt x="25009" y="37111"/>
                  </a:lnTo>
                  <a:lnTo>
                    <a:pt x="25009" y="37595"/>
                  </a:lnTo>
                  <a:lnTo>
                    <a:pt x="24848" y="37756"/>
                  </a:lnTo>
                  <a:lnTo>
                    <a:pt x="24525" y="37756"/>
                  </a:lnTo>
                  <a:lnTo>
                    <a:pt x="24364" y="36950"/>
                  </a:lnTo>
                  <a:lnTo>
                    <a:pt x="24525" y="36627"/>
                  </a:lnTo>
                  <a:lnTo>
                    <a:pt x="24848" y="36465"/>
                  </a:lnTo>
                  <a:close/>
                  <a:moveTo>
                    <a:pt x="25977" y="36465"/>
                  </a:moveTo>
                  <a:lnTo>
                    <a:pt x="26139" y="36950"/>
                  </a:lnTo>
                  <a:lnTo>
                    <a:pt x="25977" y="37434"/>
                  </a:lnTo>
                  <a:lnTo>
                    <a:pt x="25655" y="37756"/>
                  </a:lnTo>
                  <a:lnTo>
                    <a:pt x="25171" y="37918"/>
                  </a:lnTo>
                  <a:lnTo>
                    <a:pt x="25332" y="37434"/>
                  </a:lnTo>
                  <a:lnTo>
                    <a:pt x="25493" y="37111"/>
                  </a:lnTo>
                  <a:lnTo>
                    <a:pt x="25816" y="36788"/>
                  </a:lnTo>
                  <a:lnTo>
                    <a:pt x="25977" y="36465"/>
                  </a:lnTo>
                  <a:close/>
                  <a:moveTo>
                    <a:pt x="20330" y="35336"/>
                  </a:moveTo>
                  <a:lnTo>
                    <a:pt x="20653" y="35497"/>
                  </a:lnTo>
                  <a:lnTo>
                    <a:pt x="20814" y="35981"/>
                  </a:lnTo>
                  <a:lnTo>
                    <a:pt x="20814" y="36465"/>
                  </a:lnTo>
                  <a:lnTo>
                    <a:pt x="20814" y="36950"/>
                  </a:lnTo>
                  <a:lnTo>
                    <a:pt x="20653" y="37918"/>
                  </a:lnTo>
                  <a:lnTo>
                    <a:pt x="20330" y="38240"/>
                  </a:lnTo>
                  <a:lnTo>
                    <a:pt x="20169" y="38402"/>
                  </a:lnTo>
                  <a:lnTo>
                    <a:pt x="20007" y="37918"/>
                  </a:lnTo>
                  <a:lnTo>
                    <a:pt x="20007" y="37595"/>
                  </a:lnTo>
                  <a:lnTo>
                    <a:pt x="20169" y="36950"/>
                  </a:lnTo>
                  <a:lnTo>
                    <a:pt x="20492" y="36304"/>
                  </a:lnTo>
                  <a:lnTo>
                    <a:pt x="20492" y="35820"/>
                  </a:lnTo>
                  <a:lnTo>
                    <a:pt x="20330" y="35336"/>
                  </a:lnTo>
                  <a:close/>
                  <a:moveTo>
                    <a:pt x="24203" y="38240"/>
                  </a:moveTo>
                  <a:lnTo>
                    <a:pt x="24364" y="38402"/>
                  </a:lnTo>
                  <a:lnTo>
                    <a:pt x="24364" y="38563"/>
                  </a:lnTo>
                  <a:lnTo>
                    <a:pt x="24041" y="38724"/>
                  </a:lnTo>
                  <a:lnTo>
                    <a:pt x="24041" y="38563"/>
                  </a:lnTo>
                  <a:lnTo>
                    <a:pt x="23880" y="38402"/>
                  </a:lnTo>
                  <a:lnTo>
                    <a:pt x="24203" y="38240"/>
                  </a:lnTo>
                  <a:close/>
                  <a:moveTo>
                    <a:pt x="21298" y="38240"/>
                  </a:moveTo>
                  <a:lnTo>
                    <a:pt x="22589" y="38563"/>
                  </a:lnTo>
                  <a:lnTo>
                    <a:pt x="22105" y="38724"/>
                  </a:lnTo>
                  <a:lnTo>
                    <a:pt x="21782" y="38886"/>
                  </a:lnTo>
                  <a:lnTo>
                    <a:pt x="21621" y="38563"/>
                  </a:lnTo>
                  <a:lnTo>
                    <a:pt x="21298" y="38240"/>
                  </a:lnTo>
                  <a:close/>
                  <a:moveTo>
                    <a:pt x="142633" y="38079"/>
                  </a:moveTo>
                  <a:lnTo>
                    <a:pt x="142794" y="38240"/>
                  </a:lnTo>
                  <a:lnTo>
                    <a:pt x="142472" y="38724"/>
                  </a:lnTo>
                  <a:lnTo>
                    <a:pt x="142310" y="39047"/>
                  </a:lnTo>
                  <a:lnTo>
                    <a:pt x="142310" y="39208"/>
                  </a:lnTo>
                  <a:lnTo>
                    <a:pt x="142149" y="39047"/>
                  </a:lnTo>
                  <a:lnTo>
                    <a:pt x="142472" y="38402"/>
                  </a:lnTo>
                  <a:lnTo>
                    <a:pt x="142472" y="38079"/>
                  </a:lnTo>
                  <a:close/>
                  <a:moveTo>
                    <a:pt x="15812" y="37272"/>
                  </a:moveTo>
                  <a:lnTo>
                    <a:pt x="15812" y="37918"/>
                  </a:lnTo>
                  <a:lnTo>
                    <a:pt x="15974" y="38240"/>
                  </a:lnTo>
                  <a:lnTo>
                    <a:pt x="16135" y="38402"/>
                  </a:lnTo>
                  <a:lnTo>
                    <a:pt x="16296" y="38402"/>
                  </a:lnTo>
                  <a:lnTo>
                    <a:pt x="16780" y="38563"/>
                  </a:lnTo>
                  <a:lnTo>
                    <a:pt x="16942" y="38886"/>
                  </a:lnTo>
                  <a:lnTo>
                    <a:pt x="17265" y="39208"/>
                  </a:lnTo>
                  <a:lnTo>
                    <a:pt x="16619" y="39208"/>
                  </a:lnTo>
                  <a:lnTo>
                    <a:pt x="16296" y="39370"/>
                  </a:lnTo>
                  <a:lnTo>
                    <a:pt x="15974" y="39370"/>
                  </a:lnTo>
                  <a:lnTo>
                    <a:pt x="15651" y="38724"/>
                  </a:lnTo>
                  <a:lnTo>
                    <a:pt x="15651" y="39370"/>
                  </a:lnTo>
                  <a:lnTo>
                    <a:pt x="15490" y="38886"/>
                  </a:lnTo>
                  <a:lnTo>
                    <a:pt x="15490" y="38079"/>
                  </a:lnTo>
                  <a:lnTo>
                    <a:pt x="15651" y="37595"/>
                  </a:lnTo>
                  <a:lnTo>
                    <a:pt x="15812" y="37272"/>
                  </a:lnTo>
                  <a:close/>
                  <a:moveTo>
                    <a:pt x="19523" y="37756"/>
                  </a:moveTo>
                  <a:lnTo>
                    <a:pt x="19685" y="38079"/>
                  </a:lnTo>
                  <a:lnTo>
                    <a:pt x="19685" y="38402"/>
                  </a:lnTo>
                  <a:lnTo>
                    <a:pt x="19201" y="38402"/>
                  </a:lnTo>
                  <a:lnTo>
                    <a:pt x="19039" y="38724"/>
                  </a:lnTo>
                  <a:lnTo>
                    <a:pt x="19039" y="39047"/>
                  </a:lnTo>
                  <a:lnTo>
                    <a:pt x="19039" y="39370"/>
                  </a:lnTo>
                  <a:lnTo>
                    <a:pt x="19039" y="39531"/>
                  </a:lnTo>
                  <a:lnTo>
                    <a:pt x="18071" y="38240"/>
                  </a:lnTo>
                  <a:lnTo>
                    <a:pt x="18233" y="37918"/>
                  </a:lnTo>
                  <a:lnTo>
                    <a:pt x="18878" y="37756"/>
                  </a:lnTo>
                  <a:close/>
                  <a:moveTo>
                    <a:pt x="14199" y="38079"/>
                  </a:moveTo>
                  <a:lnTo>
                    <a:pt x="14360" y="38240"/>
                  </a:lnTo>
                  <a:lnTo>
                    <a:pt x="14522" y="38402"/>
                  </a:lnTo>
                  <a:lnTo>
                    <a:pt x="14360" y="38886"/>
                  </a:lnTo>
                  <a:lnTo>
                    <a:pt x="14683" y="39047"/>
                  </a:lnTo>
                  <a:lnTo>
                    <a:pt x="14844" y="39047"/>
                  </a:lnTo>
                  <a:lnTo>
                    <a:pt x="15167" y="38563"/>
                  </a:lnTo>
                  <a:lnTo>
                    <a:pt x="15328" y="39531"/>
                  </a:lnTo>
                  <a:lnTo>
                    <a:pt x="15167" y="40015"/>
                  </a:lnTo>
                  <a:lnTo>
                    <a:pt x="14844" y="40015"/>
                  </a:lnTo>
                  <a:lnTo>
                    <a:pt x="14522" y="39692"/>
                  </a:lnTo>
                  <a:lnTo>
                    <a:pt x="14038" y="38886"/>
                  </a:lnTo>
                  <a:lnTo>
                    <a:pt x="14038" y="38724"/>
                  </a:lnTo>
                  <a:lnTo>
                    <a:pt x="14360" y="38886"/>
                  </a:lnTo>
                  <a:lnTo>
                    <a:pt x="14199" y="38079"/>
                  </a:lnTo>
                  <a:close/>
                  <a:moveTo>
                    <a:pt x="61152" y="1"/>
                  </a:moveTo>
                  <a:lnTo>
                    <a:pt x="60668" y="162"/>
                  </a:lnTo>
                  <a:lnTo>
                    <a:pt x="60183" y="485"/>
                  </a:lnTo>
                  <a:lnTo>
                    <a:pt x="59377" y="162"/>
                  </a:lnTo>
                  <a:lnTo>
                    <a:pt x="58731" y="162"/>
                  </a:lnTo>
                  <a:lnTo>
                    <a:pt x="58247" y="324"/>
                  </a:lnTo>
                  <a:lnTo>
                    <a:pt x="58086" y="485"/>
                  </a:lnTo>
                  <a:lnTo>
                    <a:pt x="58086" y="646"/>
                  </a:lnTo>
                  <a:lnTo>
                    <a:pt x="58570" y="808"/>
                  </a:lnTo>
                  <a:lnTo>
                    <a:pt x="59215" y="808"/>
                  </a:lnTo>
                  <a:lnTo>
                    <a:pt x="60345" y="485"/>
                  </a:lnTo>
                  <a:lnTo>
                    <a:pt x="60668" y="646"/>
                  </a:lnTo>
                  <a:lnTo>
                    <a:pt x="60829" y="808"/>
                  </a:lnTo>
                  <a:lnTo>
                    <a:pt x="60506" y="969"/>
                  </a:lnTo>
                  <a:lnTo>
                    <a:pt x="60022" y="969"/>
                  </a:lnTo>
                  <a:lnTo>
                    <a:pt x="59861" y="1130"/>
                  </a:lnTo>
                  <a:lnTo>
                    <a:pt x="60022" y="1130"/>
                  </a:lnTo>
                  <a:lnTo>
                    <a:pt x="60022" y="1292"/>
                  </a:lnTo>
                  <a:lnTo>
                    <a:pt x="60829" y="1292"/>
                  </a:lnTo>
                  <a:lnTo>
                    <a:pt x="60506" y="1614"/>
                  </a:lnTo>
                  <a:lnTo>
                    <a:pt x="60183" y="1453"/>
                  </a:lnTo>
                  <a:lnTo>
                    <a:pt x="60022" y="1453"/>
                  </a:lnTo>
                  <a:lnTo>
                    <a:pt x="59861" y="1614"/>
                  </a:lnTo>
                  <a:lnTo>
                    <a:pt x="59538" y="1614"/>
                  </a:lnTo>
                  <a:lnTo>
                    <a:pt x="59377" y="1453"/>
                  </a:lnTo>
                  <a:lnTo>
                    <a:pt x="58731" y="1453"/>
                  </a:lnTo>
                  <a:lnTo>
                    <a:pt x="58893" y="1776"/>
                  </a:lnTo>
                  <a:lnTo>
                    <a:pt x="58731" y="1776"/>
                  </a:lnTo>
                  <a:lnTo>
                    <a:pt x="58731" y="1453"/>
                  </a:lnTo>
                  <a:lnTo>
                    <a:pt x="56795" y="1292"/>
                  </a:lnTo>
                  <a:lnTo>
                    <a:pt x="54536" y="1292"/>
                  </a:lnTo>
                  <a:lnTo>
                    <a:pt x="52761" y="1130"/>
                  </a:lnTo>
                  <a:lnTo>
                    <a:pt x="52761" y="1453"/>
                  </a:lnTo>
                  <a:lnTo>
                    <a:pt x="52439" y="1453"/>
                  </a:lnTo>
                  <a:lnTo>
                    <a:pt x="51793" y="1292"/>
                  </a:lnTo>
                  <a:lnTo>
                    <a:pt x="51632" y="1130"/>
                  </a:lnTo>
                  <a:lnTo>
                    <a:pt x="51632" y="969"/>
                  </a:lnTo>
                  <a:lnTo>
                    <a:pt x="51309" y="1292"/>
                  </a:lnTo>
                  <a:lnTo>
                    <a:pt x="50825" y="1614"/>
                  </a:lnTo>
                  <a:lnTo>
                    <a:pt x="50503" y="1776"/>
                  </a:lnTo>
                  <a:lnTo>
                    <a:pt x="50180" y="1776"/>
                  </a:lnTo>
                  <a:lnTo>
                    <a:pt x="50341" y="1453"/>
                  </a:lnTo>
                  <a:lnTo>
                    <a:pt x="50341" y="1292"/>
                  </a:lnTo>
                  <a:lnTo>
                    <a:pt x="50341" y="1130"/>
                  </a:lnTo>
                  <a:lnTo>
                    <a:pt x="50503" y="1130"/>
                  </a:lnTo>
                  <a:lnTo>
                    <a:pt x="49857" y="969"/>
                  </a:lnTo>
                  <a:lnTo>
                    <a:pt x="49857" y="1130"/>
                  </a:lnTo>
                  <a:lnTo>
                    <a:pt x="49857" y="1292"/>
                  </a:lnTo>
                  <a:lnTo>
                    <a:pt x="49857" y="1453"/>
                  </a:lnTo>
                  <a:lnTo>
                    <a:pt x="49696" y="1453"/>
                  </a:lnTo>
                  <a:lnTo>
                    <a:pt x="49212" y="1614"/>
                  </a:lnTo>
                  <a:lnTo>
                    <a:pt x="48889" y="1937"/>
                  </a:lnTo>
                  <a:lnTo>
                    <a:pt x="48889" y="1776"/>
                  </a:lnTo>
                  <a:lnTo>
                    <a:pt x="48566" y="1614"/>
                  </a:lnTo>
                  <a:lnTo>
                    <a:pt x="47921" y="1776"/>
                  </a:lnTo>
                  <a:lnTo>
                    <a:pt x="48244" y="1614"/>
                  </a:lnTo>
                  <a:lnTo>
                    <a:pt x="48244" y="1453"/>
                  </a:lnTo>
                  <a:lnTo>
                    <a:pt x="47921" y="1614"/>
                  </a:lnTo>
                  <a:lnTo>
                    <a:pt x="47598" y="1776"/>
                  </a:lnTo>
                  <a:lnTo>
                    <a:pt x="47760" y="1937"/>
                  </a:lnTo>
                  <a:lnTo>
                    <a:pt x="48082" y="2098"/>
                  </a:lnTo>
                  <a:lnTo>
                    <a:pt x="47598" y="2260"/>
                  </a:lnTo>
                  <a:lnTo>
                    <a:pt x="47276" y="2421"/>
                  </a:lnTo>
                  <a:lnTo>
                    <a:pt x="46953" y="2260"/>
                  </a:lnTo>
                  <a:lnTo>
                    <a:pt x="47276" y="1776"/>
                  </a:lnTo>
                  <a:lnTo>
                    <a:pt x="47276" y="1614"/>
                  </a:lnTo>
                  <a:lnTo>
                    <a:pt x="47114" y="1453"/>
                  </a:lnTo>
                  <a:lnTo>
                    <a:pt x="46630" y="1453"/>
                  </a:lnTo>
                  <a:lnTo>
                    <a:pt x="45985" y="1776"/>
                  </a:lnTo>
                  <a:lnTo>
                    <a:pt x="44210" y="2260"/>
                  </a:lnTo>
                  <a:lnTo>
                    <a:pt x="43564" y="2421"/>
                  </a:lnTo>
                  <a:lnTo>
                    <a:pt x="43080" y="2421"/>
                  </a:lnTo>
                  <a:lnTo>
                    <a:pt x="42919" y="2098"/>
                  </a:lnTo>
                  <a:lnTo>
                    <a:pt x="42596" y="2260"/>
                  </a:lnTo>
                  <a:lnTo>
                    <a:pt x="42274" y="2582"/>
                  </a:lnTo>
                  <a:lnTo>
                    <a:pt x="41951" y="2744"/>
                  </a:lnTo>
                  <a:lnTo>
                    <a:pt x="41628" y="2582"/>
                  </a:lnTo>
                  <a:lnTo>
                    <a:pt x="42274" y="2421"/>
                  </a:lnTo>
                  <a:lnTo>
                    <a:pt x="42274" y="2260"/>
                  </a:lnTo>
                  <a:lnTo>
                    <a:pt x="40499" y="2260"/>
                  </a:lnTo>
                  <a:lnTo>
                    <a:pt x="39692" y="2421"/>
                  </a:lnTo>
                  <a:lnTo>
                    <a:pt x="39369" y="2582"/>
                  </a:lnTo>
                  <a:lnTo>
                    <a:pt x="39047" y="2905"/>
                  </a:lnTo>
                  <a:lnTo>
                    <a:pt x="38724" y="2582"/>
                  </a:lnTo>
                  <a:lnTo>
                    <a:pt x="38724" y="2905"/>
                  </a:lnTo>
                  <a:lnTo>
                    <a:pt x="38563" y="3066"/>
                  </a:lnTo>
                  <a:lnTo>
                    <a:pt x="38563" y="2905"/>
                  </a:lnTo>
                  <a:lnTo>
                    <a:pt x="38724" y="2905"/>
                  </a:lnTo>
                  <a:lnTo>
                    <a:pt x="38563" y="2582"/>
                  </a:lnTo>
                  <a:lnTo>
                    <a:pt x="38724" y="2582"/>
                  </a:lnTo>
                  <a:lnTo>
                    <a:pt x="38240" y="2421"/>
                  </a:lnTo>
                  <a:lnTo>
                    <a:pt x="36949" y="2582"/>
                  </a:lnTo>
                  <a:lnTo>
                    <a:pt x="34529" y="2905"/>
                  </a:lnTo>
                  <a:lnTo>
                    <a:pt x="34045" y="3066"/>
                  </a:lnTo>
                  <a:lnTo>
                    <a:pt x="34206" y="3228"/>
                  </a:lnTo>
                  <a:lnTo>
                    <a:pt x="33884" y="3228"/>
                  </a:lnTo>
                  <a:lnTo>
                    <a:pt x="33722" y="3712"/>
                  </a:lnTo>
                  <a:lnTo>
                    <a:pt x="33561" y="3712"/>
                  </a:lnTo>
                  <a:lnTo>
                    <a:pt x="33238" y="3550"/>
                  </a:lnTo>
                  <a:lnTo>
                    <a:pt x="32754" y="3712"/>
                  </a:lnTo>
                  <a:lnTo>
                    <a:pt x="33077" y="3873"/>
                  </a:lnTo>
                  <a:lnTo>
                    <a:pt x="33238" y="4035"/>
                  </a:lnTo>
                  <a:lnTo>
                    <a:pt x="33077" y="4196"/>
                  </a:lnTo>
                  <a:lnTo>
                    <a:pt x="32754" y="4357"/>
                  </a:lnTo>
                  <a:lnTo>
                    <a:pt x="32431" y="4196"/>
                  </a:lnTo>
                  <a:lnTo>
                    <a:pt x="32270" y="4035"/>
                  </a:lnTo>
                  <a:lnTo>
                    <a:pt x="32915" y="4035"/>
                  </a:lnTo>
                  <a:lnTo>
                    <a:pt x="32593" y="3873"/>
                  </a:lnTo>
                  <a:lnTo>
                    <a:pt x="32431" y="3712"/>
                  </a:lnTo>
                  <a:lnTo>
                    <a:pt x="32109" y="3873"/>
                  </a:lnTo>
                  <a:lnTo>
                    <a:pt x="32109" y="3873"/>
                  </a:lnTo>
                  <a:lnTo>
                    <a:pt x="32270" y="3712"/>
                  </a:lnTo>
                  <a:lnTo>
                    <a:pt x="32270" y="3550"/>
                  </a:lnTo>
                  <a:lnTo>
                    <a:pt x="32270" y="3389"/>
                  </a:lnTo>
                  <a:lnTo>
                    <a:pt x="32109" y="3389"/>
                  </a:lnTo>
                  <a:lnTo>
                    <a:pt x="31463" y="3550"/>
                  </a:lnTo>
                  <a:lnTo>
                    <a:pt x="31625" y="3712"/>
                  </a:lnTo>
                  <a:lnTo>
                    <a:pt x="31786" y="3873"/>
                  </a:lnTo>
                  <a:lnTo>
                    <a:pt x="31625" y="4196"/>
                  </a:lnTo>
                  <a:lnTo>
                    <a:pt x="31302" y="3873"/>
                  </a:lnTo>
                  <a:lnTo>
                    <a:pt x="31302" y="4035"/>
                  </a:lnTo>
                  <a:lnTo>
                    <a:pt x="31141" y="4196"/>
                  </a:lnTo>
                  <a:lnTo>
                    <a:pt x="30657" y="4357"/>
                  </a:lnTo>
                  <a:lnTo>
                    <a:pt x="30495" y="4035"/>
                  </a:lnTo>
                  <a:lnTo>
                    <a:pt x="30495" y="3873"/>
                  </a:lnTo>
                  <a:lnTo>
                    <a:pt x="30818" y="3389"/>
                  </a:lnTo>
                  <a:lnTo>
                    <a:pt x="31141" y="3228"/>
                  </a:lnTo>
                  <a:lnTo>
                    <a:pt x="30818" y="3228"/>
                  </a:lnTo>
                  <a:lnTo>
                    <a:pt x="30818" y="3066"/>
                  </a:lnTo>
                  <a:lnTo>
                    <a:pt x="30657" y="2905"/>
                  </a:lnTo>
                  <a:lnTo>
                    <a:pt x="30495" y="3389"/>
                  </a:lnTo>
                  <a:lnTo>
                    <a:pt x="30011" y="4357"/>
                  </a:lnTo>
                  <a:lnTo>
                    <a:pt x="29366" y="4196"/>
                  </a:lnTo>
                  <a:lnTo>
                    <a:pt x="29204" y="4196"/>
                  </a:lnTo>
                  <a:lnTo>
                    <a:pt x="29043" y="4841"/>
                  </a:lnTo>
                  <a:lnTo>
                    <a:pt x="29366" y="5164"/>
                  </a:lnTo>
                  <a:lnTo>
                    <a:pt x="28882" y="5164"/>
                  </a:lnTo>
                  <a:lnTo>
                    <a:pt x="29043" y="4841"/>
                  </a:lnTo>
                  <a:lnTo>
                    <a:pt x="28559" y="4035"/>
                  </a:lnTo>
                  <a:lnTo>
                    <a:pt x="28398" y="4035"/>
                  </a:lnTo>
                  <a:lnTo>
                    <a:pt x="28236" y="4196"/>
                  </a:lnTo>
                  <a:lnTo>
                    <a:pt x="28236" y="4357"/>
                  </a:lnTo>
                  <a:lnTo>
                    <a:pt x="28075" y="4357"/>
                  </a:lnTo>
                  <a:lnTo>
                    <a:pt x="27914" y="4035"/>
                  </a:lnTo>
                  <a:lnTo>
                    <a:pt x="28075" y="3873"/>
                  </a:lnTo>
                  <a:lnTo>
                    <a:pt x="27914" y="3712"/>
                  </a:lnTo>
                  <a:lnTo>
                    <a:pt x="27591" y="3712"/>
                  </a:lnTo>
                  <a:lnTo>
                    <a:pt x="27430" y="3550"/>
                  </a:lnTo>
                  <a:lnTo>
                    <a:pt x="27430" y="3389"/>
                  </a:lnTo>
                  <a:lnTo>
                    <a:pt x="26945" y="3550"/>
                  </a:lnTo>
                  <a:lnTo>
                    <a:pt x="26461" y="3712"/>
                  </a:lnTo>
                  <a:lnTo>
                    <a:pt x="26300" y="3550"/>
                  </a:lnTo>
                  <a:lnTo>
                    <a:pt x="26300" y="3873"/>
                  </a:lnTo>
                  <a:lnTo>
                    <a:pt x="26139" y="4196"/>
                  </a:lnTo>
                  <a:lnTo>
                    <a:pt x="25977" y="4519"/>
                  </a:lnTo>
                  <a:lnTo>
                    <a:pt x="25655" y="4680"/>
                  </a:lnTo>
                  <a:lnTo>
                    <a:pt x="25009" y="4680"/>
                  </a:lnTo>
                  <a:lnTo>
                    <a:pt x="24203" y="4519"/>
                  </a:lnTo>
                  <a:lnTo>
                    <a:pt x="24687" y="4196"/>
                  </a:lnTo>
                  <a:lnTo>
                    <a:pt x="23719" y="4196"/>
                  </a:lnTo>
                  <a:lnTo>
                    <a:pt x="24041" y="4519"/>
                  </a:lnTo>
                  <a:lnTo>
                    <a:pt x="24364" y="5003"/>
                  </a:lnTo>
                  <a:lnTo>
                    <a:pt x="24364" y="5487"/>
                  </a:lnTo>
                  <a:lnTo>
                    <a:pt x="24203" y="5648"/>
                  </a:lnTo>
                  <a:lnTo>
                    <a:pt x="23880" y="5648"/>
                  </a:lnTo>
                  <a:lnTo>
                    <a:pt x="24041" y="5325"/>
                  </a:lnTo>
                  <a:lnTo>
                    <a:pt x="23880" y="5164"/>
                  </a:lnTo>
                  <a:lnTo>
                    <a:pt x="23719" y="5164"/>
                  </a:lnTo>
                  <a:lnTo>
                    <a:pt x="24041" y="4841"/>
                  </a:lnTo>
                  <a:lnTo>
                    <a:pt x="23719" y="4680"/>
                  </a:lnTo>
                  <a:lnTo>
                    <a:pt x="23396" y="4519"/>
                  </a:lnTo>
                  <a:lnTo>
                    <a:pt x="22589" y="4519"/>
                  </a:lnTo>
                  <a:lnTo>
                    <a:pt x="22428" y="4680"/>
                  </a:lnTo>
                  <a:lnTo>
                    <a:pt x="21782" y="4680"/>
                  </a:lnTo>
                  <a:lnTo>
                    <a:pt x="21137" y="4841"/>
                  </a:lnTo>
                  <a:lnTo>
                    <a:pt x="20492" y="4841"/>
                  </a:lnTo>
                  <a:lnTo>
                    <a:pt x="20169" y="4680"/>
                  </a:lnTo>
                  <a:lnTo>
                    <a:pt x="20169" y="4519"/>
                  </a:lnTo>
                  <a:lnTo>
                    <a:pt x="20492" y="4196"/>
                  </a:lnTo>
                  <a:lnTo>
                    <a:pt x="20492" y="4035"/>
                  </a:lnTo>
                  <a:lnTo>
                    <a:pt x="20492" y="3873"/>
                  </a:lnTo>
                  <a:lnTo>
                    <a:pt x="20169" y="3873"/>
                  </a:lnTo>
                  <a:lnTo>
                    <a:pt x="19523" y="3712"/>
                  </a:lnTo>
                  <a:lnTo>
                    <a:pt x="19523" y="3712"/>
                  </a:lnTo>
                  <a:lnTo>
                    <a:pt x="19846" y="4357"/>
                  </a:lnTo>
                  <a:lnTo>
                    <a:pt x="19685" y="4519"/>
                  </a:lnTo>
                  <a:lnTo>
                    <a:pt x="19362" y="4680"/>
                  </a:lnTo>
                  <a:lnTo>
                    <a:pt x="18555" y="4680"/>
                  </a:lnTo>
                  <a:lnTo>
                    <a:pt x="17587" y="4841"/>
                  </a:lnTo>
                  <a:lnTo>
                    <a:pt x="17103" y="4841"/>
                  </a:lnTo>
                  <a:lnTo>
                    <a:pt x="16942" y="5164"/>
                  </a:lnTo>
                  <a:lnTo>
                    <a:pt x="17103" y="5325"/>
                  </a:lnTo>
                  <a:lnTo>
                    <a:pt x="17426" y="5325"/>
                  </a:lnTo>
                  <a:lnTo>
                    <a:pt x="17265" y="5487"/>
                  </a:lnTo>
                  <a:lnTo>
                    <a:pt x="17211" y="5487"/>
                  </a:lnTo>
                  <a:lnTo>
                    <a:pt x="17426" y="5809"/>
                  </a:lnTo>
                  <a:lnTo>
                    <a:pt x="17749" y="5487"/>
                  </a:lnTo>
                  <a:lnTo>
                    <a:pt x="18071" y="5003"/>
                  </a:lnTo>
                  <a:lnTo>
                    <a:pt x="18394" y="5003"/>
                  </a:lnTo>
                  <a:lnTo>
                    <a:pt x="18555" y="5164"/>
                  </a:lnTo>
                  <a:lnTo>
                    <a:pt x="18233" y="5164"/>
                  </a:lnTo>
                  <a:lnTo>
                    <a:pt x="18233" y="5487"/>
                  </a:lnTo>
                  <a:lnTo>
                    <a:pt x="18394" y="5809"/>
                  </a:lnTo>
                  <a:lnTo>
                    <a:pt x="18555" y="5809"/>
                  </a:lnTo>
                  <a:lnTo>
                    <a:pt x="18394" y="5971"/>
                  </a:lnTo>
                  <a:lnTo>
                    <a:pt x="18878" y="5648"/>
                  </a:lnTo>
                  <a:lnTo>
                    <a:pt x="19201" y="5325"/>
                  </a:lnTo>
                  <a:lnTo>
                    <a:pt x="19362" y="5325"/>
                  </a:lnTo>
                  <a:lnTo>
                    <a:pt x="19201" y="5648"/>
                  </a:lnTo>
                  <a:lnTo>
                    <a:pt x="19039" y="5809"/>
                  </a:lnTo>
                  <a:lnTo>
                    <a:pt x="18878" y="6132"/>
                  </a:lnTo>
                  <a:lnTo>
                    <a:pt x="18071" y="6455"/>
                  </a:lnTo>
                  <a:lnTo>
                    <a:pt x="16135" y="6939"/>
                  </a:lnTo>
                  <a:lnTo>
                    <a:pt x="16619" y="6777"/>
                  </a:lnTo>
                  <a:lnTo>
                    <a:pt x="16942" y="6455"/>
                  </a:lnTo>
                  <a:lnTo>
                    <a:pt x="16942" y="6293"/>
                  </a:lnTo>
                  <a:lnTo>
                    <a:pt x="16780" y="6293"/>
                  </a:lnTo>
                  <a:lnTo>
                    <a:pt x="15974" y="5971"/>
                  </a:lnTo>
                  <a:lnTo>
                    <a:pt x="16458" y="5971"/>
                  </a:lnTo>
                  <a:lnTo>
                    <a:pt x="16619" y="5809"/>
                  </a:lnTo>
                  <a:lnTo>
                    <a:pt x="16780" y="5648"/>
                  </a:lnTo>
                  <a:lnTo>
                    <a:pt x="16780" y="5487"/>
                  </a:lnTo>
                  <a:lnTo>
                    <a:pt x="16619" y="5325"/>
                  </a:lnTo>
                  <a:lnTo>
                    <a:pt x="16619" y="5487"/>
                  </a:lnTo>
                  <a:lnTo>
                    <a:pt x="16619" y="5648"/>
                  </a:lnTo>
                  <a:lnTo>
                    <a:pt x="16135" y="5648"/>
                  </a:lnTo>
                  <a:lnTo>
                    <a:pt x="16780" y="5003"/>
                  </a:lnTo>
                  <a:lnTo>
                    <a:pt x="16942" y="4680"/>
                  </a:lnTo>
                  <a:lnTo>
                    <a:pt x="16619" y="4680"/>
                  </a:lnTo>
                  <a:lnTo>
                    <a:pt x="16135" y="4841"/>
                  </a:lnTo>
                  <a:lnTo>
                    <a:pt x="15812" y="4841"/>
                  </a:lnTo>
                  <a:lnTo>
                    <a:pt x="15812" y="5003"/>
                  </a:lnTo>
                  <a:lnTo>
                    <a:pt x="15974" y="5325"/>
                  </a:lnTo>
                  <a:lnTo>
                    <a:pt x="15812" y="5325"/>
                  </a:lnTo>
                  <a:lnTo>
                    <a:pt x="15812" y="5164"/>
                  </a:lnTo>
                  <a:lnTo>
                    <a:pt x="15490" y="5164"/>
                  </a:lnTo>
                  <a:lnTo>
                    <a:pt x="15167" y="4841"/>
                  </a:lnTo>
                  <a:lnTo>
                    <a:pt x="14844" y="5164"/>
                  </a:lnTo>
                  <a:lnTo>
                    <a:pt x="14844" y="5487"/>
                  </a:lnTo>
                  <a:lnTo>
                    <a:pt x="15167" y="5648"/>
                  </a:lnTo>
                  <a:lnTo>
                    <a:pt x="15328" y="5487"/>
                  </a:lnTo>
                  <a:lnTo>
                    <a:pt x="15651" y="5648"/>
                  </a:lnTo>
                  <a:lnTo>
                    <a:pt x="15490" y="5809"/>
                  </a:lnTo>
                  <a:lnTo>
                    <a:pt x="15167" y="5648"/>
                  </a:lnTo>
                  <a:lnTo>
                    <a:pt x="14844" y="5809"/>
                  </a:lnTo>
                  <a:lnTo>
                    <a:pt x="15006" y="6132"/>
                  </a:lnTo>
                  <a:lnTo>
                    <a:pt x="15328" y="6132"/>
                  </a:lnTo>
                  <a:lnTo>
                    <a:pt x="15328" y="5971"/>
                  </a:lnTo>
                  <a:lnTo>
                    <a:pt x="15328" y="5809"/>
                  </a:lnTo>
                  <a:lnTo>
                    <a:pt x="15490" y="6132"/>
                  </a:lnTo>
                  <a:lnTo>
                    <a:pt x="15328" y="6455"/>
                  </a:lnTo>
                  <a:lnTo>
                    <a:pt x="14844" y="6616"/>
                  </a:lnTo>
                  <a:lnTo>
                    <a:pt x="14360" y="6777"/>
                  </a:lnTo>
                  <a:lnTo>
                    <a:pt x="14199" y="6939"/>
                  </a:lnTo>
                  <a:lnTo>
                    <a:pt x="14038" y="7100"/>
                  </a:lnTo>
                  <a:lnTo>
                    <a:pt x="14199" y="7261"/>
                  </a:lnTo>
                  <a:lnTo>
                    <a:pt x="13715" y="7261"/>
                  </a:lnTo>
                  <a:lnTo>
                    <a:pt x="13553" y="7100"/>
                  </a:lnTo>
                  <a:lnTo>
                    <a:pt x="13715" y="6939"/>
                  </a:lnTo>
                  <a:lnTo>
                    <a:pt x="14038" y="6939"/>
                  </a:lnTo>
                  <a:lnTo>
                    <a:pt x="13876" y="6777"/>
                  </a:lnTo>
                  <a:lnTo>
                    <a:pt x="13069" y="6616"/>
                  </a:lnTo>
                  <a:lnTo>
                    <a:pt x="12585" y="6939"/>
                  </a:lnTo>
                  <a:lnTo>
                    <a:pt x="11940" y="7100"/>
                  </a:lnTo>
                  <a:lnTo>
                    <a:pt x="12101" y="7100"/>
                  </a:lnTo>
                  <a:lnTo>
                    <a:pt x="11940" y="7423"/>
                  </a:lnTo>
                  <a:lnTo>
                    <a:pt x="11617" y="7423"/>
                  </a:lnTo>
                  <a:lnTo>
                    <a:pt x="11779" y="7261"/>
                  </a:lnTo>
                  <a:lnTo>
                    <a:pt x="11940" y="7100"/>
                  </a:lnTo>
                  <a:lnTo>
                    <a:pt x="10972" y="7261"/>
                  </a:lnTo>
                  <a:lnTo>
                    <a:pt x="10649" y="7423"/>
                  </a:lnTo>
                  <a:lnTo>
                    <a:pt x="10488" y="7584"/>
                  </a:lnTo>
                  <a:lnTo>
                    <a:pt x="10488" y="7746"/>
                  </a:lnTo>
                  <a:lnTo>
                    <a:pt x="10811" y="8230"/>
                  </a:lnTo>
                  <a:lnTo>
                    <a:pt x="10326" y="8230"/>
                  </a:lnTo>
                  <a:lnTo>
                    <a:pt x="10326" y="7907"/>
                  </a:lnTo>
                  <a:lnTo>
                    <a:pt x="10165" y="7907"/>
                  </a:lnTo>
                  <a:lnTo>
                    <a:pt x="9842" y="7746"/>
                  </a:lnTo>
                  <a:lnTo>
                    <a:pt x="9681" y="7746"/>
                  </a:lnTo>
                  <a:lnTo>
                    <a:pt x="9842" y="7423"/>
                  </a:lnTo>
                  <a:lnTo>
                    <a:pt x="9520" y="7261"/>
                  </a:lnTo>
                  <a:lnTo>
                    <a:pt x="9197" y="7423"/>
                  </a:lnTo>
                  <a:lnTo>
                    <a:pt x="8874" y="7584"/>
                  </a:lnTo>
                  <a:lnTo>
                    <a:pt x="8552" y="7746"/>
                  </a:lnTo>
                  <a:lnTo>
                    <a:pt x="8229" y="7746"/>
                  </a:lnTo>
                  <a:lnTo>
                    <a:pt x="8068" y="7423"/>
                  </a:lnTo>
                  <a:lnTo>
                    <a:pt x="7906" y="7423"/>
                  </a:lnTo>
                  <a:lnTo>
                    <a:pt x="7584" y="8230"/>
                  </a:lnTo>
                  <a:lnTo>
                    <a:pt x="7584" y="8391"/>
                  </a:lnTo>
                  <a:lnTo>
                    <a:pt x="7745" y="8552"/>
                  </a:lnTo>
                  <a:lnTo>
                    <a:pt x="8552" y="8552"/>
                  </a:lnTo>
                  <a:lnTo>
                    <a:pt x="9520" y="8391"/>
                  </a:lnTo>
                  <a:lnTo>
                    <a:pt x="9842" y="8391"/>
                  </a:lnTo>
                  <a:lnTo>
                    <a:pt x="10004" y="8552"/>
                  </a:lnTo>
                  <a:lnTo>
                    <a:pt x="10004" y="8714"/>
                  </a:lnTo>
                  <a:lnTo>
                    <a:pt x="10326" y="8714"/>
                  </a:lnTo>
                  <a:lnTo>
                    <a:pt x="10649" y="8875"/>
                  </a:lnTo>
                  <a:lnTo>
                    <a:pt x="10811" y="9036"/>
                  </a:lnTo>
                  <a:lnTo>
                    <a:pt x="10811" y="8875"/>
                  </a:lnTo>
                  <a:lnTo>
                    <a:pt x="10972" y="8714"/>
                  </a:lnTo>
                  <a:lnTo>
                    <a:pt x="11133" y="9036"/>
                  </a:lnTo>
                  <a:lnTo>
                    <a:pt x="11456" y="9198"/>
                  </a:lnTo>
                  <a:lnTo>
                    <a:pt x="11617" y="9359"/>
                  </a:lnTo>
                  <a:lnTo>
                    <a:pt x="11617" y="9520"/>
                  </a:lnTo>
                  <a:lnTo>
                    <a:pt x="11779" y="9359"/>
                  </a:lnTo>
                  <a:lnTo>
                    <a:pt x="11940" y="9359"/>
                  </a:lnTo>
                  <a:lnTo>
                    <a:pt x="11940" y="9682"/>
                  </a:lnTo>
                  <a:lnTo>
                    <a:pt x="11617" y="9682"/>
                  </a:lnTo>
                  <a:lnTo>
                    <a:pt x="11617" y="9843"/>
                  </a:lnTo>
                  <a:lnTo>
                    <a:pt x="11456" y="10004"/>
                  </a:lnTo>
                  <a:lnTo>
                    <a:pt x="11133" y="10166"/>
                  </a:lnTo>
                  <a:lnTo>
                    <a:pt x="10811" y="10166"/>
                  </a:lnTo>
                  <a:lnTo>
                    <a:pt x="10488" y="10650"/>
                  </a:lnTo>
                  <a:lnTo>
                    <a:pt x="10165" y="10650"/>
                  </a:lnTo>
                  <a:lnTo>
                    <a:pt x="9681" y="10488"/>
                  </a:lnTo>
                  <a:lnTo>
                    <a:pt x="9520" y="10650"/>
                  </a:lnTo>
                  <a:lnTo>
                    <a:pt x="9036" y="10811"/>
                  </a:lnTo>
                  <a:lnTo>
                    <a:pt x="9036" y="10811"/>
                  </a:lnTo>
                  <a:lnTo>
                    <a:pt x="9520" y="10166"/>
                  </a:lnTo>
                  <a:lnTo>
                    <a:pt x="9681" y="9682"/>
                  </a:lnTo>
                  <a:lnTo>
                    <a:pt x="9520" y="9359"/>
                  </a:lnTo>
                  <a:lnTo>
                    <a:pt x="9036" y="9036"/>
                  </a:lnTo>
                  <a:lnTo>
                    <a:pt x="8229" y="9036"/>
                  </a:lnTo>
                  <a:lnTo>
                    <a:pt x="8229" y="9359"/>
                  </a:lnTo>
                  <a:lnTo>
                    <a:pt x="8068" y="9359"/>
                  </a:lnTo>
                  <a:lnTo>
                    <a:pt x="8068" y="9198"/>
                  </a:lnTo>
                  <a:lnTo>
                    <a:pt x="8229" y="9036"/>
                  </a:lnTo>
                  <a:lnTo>
                    <a:pt x="7745" y="9036"/>
                  </a:lnTo>
                  <a:lnTo>
                    <a:pt x="6938" y="9198"/>
                  </a:lnTo>
                  <a:lnTo>
                    <a:pt x="6293" y="9520"/>
                  </a:lnTo>
                  <a:lnTo>
                    <a:pt x="7422" y="9520"/>
                  </a:lnTo>
                  <a:lnTo>
                    <a:pt x="7745" y="9682"/>
                  </a:lnTo>
                  <a:lnTo>
                    <a:pt x="7906" y="9843"/>
                  </a:lnTo>
                  <a:lnTo>
                    <a:pt x="8068" y="10166"/>
                  </a:lnTo>
                  <a:lnTo>
                    <a:pt x="8229" y="10327"/>
                  </a:lnTo>
                  <a:lnTo>
                    <a:pt x="8713" y="10488"/>
                  </a:lnTo>
                  <a:lnTo>
                    <a:pt x="8713" y="10650"/>
                  </a:lnTo>
                  <a:lnTo>
                    <a:pt x="7745" y="10650"/>
                  </a:lnTo>
                  <a:lnTo>
                    <a:pt x="7261" y="10488"/>
                  </a:lnTo>
                  <a:lnTo>
                    <a:pt x="7584" y="10327"/>
                  </a:lnTo>
                  <a:lnTo>
                    <a:pt x="6777" y="10004"/>
                  </a:lnTo>
                  <a:lnTo>
                    <a:pt x="6293" y="10004"/>
                  </a:lnTo>
                  <a:lnTo>
                    <a:pt x="6454" y="10327"/>
                  </a:lnTo>
                  <a:lnTo>
                    <a:pt x="6615" y="10650"/>
                  </a:lnTo>
                  <a:lnTo>
                    <a:pt x="6615" y="10972"/>
                  </a:lnTo>
                  <a:lnTo>
                    <a:pt x="6454" y="11295"/>
                  </a:lnTo>
                  <a:lnTo>
                    <a:pt x="5809" y="11457"/>
                  </a:lnTo>
                  <a:lnTo>
                    <a:pt x="6293" y="11618"/>
                  </a:lnTo>
                  <a:lnTo>
                    <a:pt x="6131" y="11779"/>
                  </a:lnTo>
                  <a:lnTo>
                    <a:pt x="5970" y="12102"/>
                  </a:lnTo>
                  <a:lnTo>
                    <a:pt x="6615" y="11618"/>
                  </a:lnTo>
                  <a:lnTo>
                    <a:pt x="7100" y="11457"/>
                  </a:lnTo>
                  <a:lnTo>
                    <a:pt x="7261" y="11618"/>
                  </a:lnTo>
                  <a:lnTo>
                    <a:pt x="6938" y="11618"/>
                  </a:lnTo>
                  <a:lnTo>
                    <a:pt x="7261" y="11941"/>
                  </a:lnTo>
                  <a:lnTo>
                    <a:pt x="7261" y="12102"/>
                  </a:lnTo>
                  <a:lnTo>
                    <a:pt x="7422" y="11941"/>
                  </a:lnTo>
                  <a:lnTo>
                    <a:pt x="7584" y="11941"/>
                  </a:lnTo>
                  <a:lnTo>
                    <a:pt x="7906" y="12102"/>
                  </a:lnTo>
                  <a:lnTo>
                    <a:pt x="7261" y="12102"/>
                  </a:lnTo>
                  <a:lnTo>
                    <a:pt x="7100" y="12263"/>
                  </a:lnTo>
                  <a:lnTo>
                    <a:pt x="6938" y="12263"/>
                  </a:lnTo>
                  <a:lnTo>
                    <a:pt x="7100" y="12425"/>
                  </a:lnTo>
                  <a:lnTo>
                    <a:pt x="7100" y="12586"/>
                  </a:lnTo>
                  <a:lnTo>
                    <a:pt x="6938" y="12425"/>
                  </a:lnTo>
                  <a:lnTo>
                    <a:pt x="6777" y="12586"/>
                  </a:lnTo>
                  <a:lnTo>
                    <a:pt x="6777" y="12425"/>
                  </a:lnTo>
                  <a:lnTo>
                    <a:pt x="6938" y="12263"/>
                  </a:lnTo>
                  <a:lnTo>
                    <a:pt x="6293" y="12263"/>
                  </a:lnTo>
                  <a:lnTo>
                    <a:pt x="5970" y="12909"/>
                  </a:lnTo>
                  <a:lnTo>
                    <a:pt x="7584" y="12909"/>
                  </a:lnTo>
                  <a:lnTo>
                    <a:pt x="6777" y="13070"/>
                  </a:lnTo>
                  <a:lnTo>
                    <a:pt x="6615" y="13070"/>
                  </a:lnTo>
                  <a:lnTo>
                    <a:pt x="6293" y="13554"/>
                  </a:lnTo>
                  <a:lnTo>
                    <a:pt x="5809" y="13554"/>
                  </a:lnTo>
                  <a:lnTo>
                    <a:pt x="5809" y="13393"/>
                  </a:lnTo>
                  <a:lnTo>
                    <a:pt x="5970" y="13231"/>
                  </a:lnTo>
                  <a:lnTo>
                    <a:pt x="5809" y="13070"/>
                  </a:lnTo>
                  <a:lnTo>
                    <a:pt x="5809" y="12909"/>
                  </a:lnTo>
                  <a:lnTo>
                    <a:pt x="5325" y="12425"/>
                  </a:lnTo>
                  <a:lnTo>
                    <a:pt x="5002" y="12747"/>
                  </a:lnTo>
                  <a:lnTo>
                    <a:pt x="4518" y="12747"/>
                  </a:lnTo>
                  <a:lnTo>
                    <a:pt x="3388" y="12909"/>
                  </a:lnTo>
                  <a:lnTo>
                    <a:pt x="2582" y="12909"/>
                  </a:lnTo>
                  <a:lnTo>
                    <a:pt x="2259" y="13070"/>
                  </a:lnTo>
                  <a:lnTo>
                    <a:pt x="1936" y="13231"/>
                  </a:lnTo>
                  <a:lnTo>
                    <a:pt x="1452" y="13393"/>
                  </a:lnTo>
                  <a:lnTo>
                    <a:pt x="1291" y="13715"/>
                  </a:lnTo>
                  <a:lnTo>
                    <a:pt x="1452" y="13877"/>
                  </a:lnTo>
                  <a:lnTo>
                    <a:pt x="1775" y="14038"/>
                  </a:lnTo>
                  <a:lnTo>
                    <a:pt x="2098" y="14361"/>
                  </a:lnTo>
                  <a:lnTo>
                    <a:pt x="1452" y="14361"/>
                  </a:lnTo>
                  <a:lnTo>
                    <a:pt x="1614" y="14199"/>
                  </a:lnTo>
                  <a:lnTo>
                    <a:pt x="1452" y="14199"/>
                  </a:lnTo>
                  <a:lnTo>
                    <a:pt x="1130" y="14361"/>
                  </a:lnTo>
                  <a:lnTo>
                    <a:pt x="968" y="14199"/>
                  </a:lnTo>
                  <a:lnTo>
                    <a:pt x="0" y="14522"/>
                  </a:lnTo>
                  <a:lnTo>
                    <a:pt x="161" y="14522"/>
                  </a:lnTo>
                  <a:lnTo>
                    <a:pt x="646" y="14683"/>
                  </a:lnTo>
                  <a:lnTo>
                    <a:pt x="807" y="14683"/>
                  </a:lnTo>
                  <a:lnTo>
                    <a:pt x="807" y="14845"/>
                  </a:lnTo>
                  <a:lnTo>
                    <a:pt x="807" y="15006"/>
                  </a:lnTo>
                  <a:lnTo>
                    <a:pt x="484" y="15168"/>
                  </a:lnTo>
                  <a:lnTo>
                    <a:pt x="0" y="15490"/>
                  </a:lnTo>
                  <a:lnTo>
                    <a:pt x="484" y="15974"/>
                  </a:lnTo>
                  <a:lnTo>
                    <a:pt x="484" y="15813"/>
                  </a:lnTo>
                  <a:lnTo>
                    <a:pt x="646" y="15813"/>
                  </a:lnTo>
                  <a:lnTo>
                    <a:pt x="1130" y="15974"/>
                  </a:lnTo>
                  <a:lnTo>
                    <a:pt x="484" y="15974"/>
                  </a:lnTo>
                  <a:lnTo>
                    <a:pt x="807" y="16297"/>
                  </a:lnTo>
                  <a:lnTo>
                    <a:pt x="1291" y="16297"/>
                  </a:lnTo>
                  <a:lnTo>
                    <a:pt x="1775" y="16136"/>
                  </a:lnTo>
                  <a:lnTo>
                    <a:pt x="1614" y="16458"/>
                  </a:lnTo>
                  <a:lnTo>
                    <a:pt x="1936" y="16458"/>
                  </a:lnTo>
                  <a:lnTo>
                    <a:pt x="2259" y="16297"/>
                  </a:lnTo>
                  <a:lnTo>
                    <a:pt x="1936" y="16297"/>
                  </a:lnTo>
                  <a:lnTo>
                    <a:pt x="2098" y="16136"/>
                  </a:lnTo>
                  <a:lnTo>
                    <a:pt x="2420" y="15974"/>
                  </a:lnTo>
                  <a:lnTo>
                    <a:pt x="3550" y="15813"/>
                  </a:lnTo>
                  <a:lnTo>
                    <a:pt x="4518" y="15813"/>
                  </a:lnTo>
                  <a:lnTo>
                    <a:pt x="4679" y="15652"/>
                  </a:lnTo>
                  <a:lnTo>
                    <a:pt x="4518" y="15490"/>
                  </a:lnTo>
                  <a:lnTo>
                    <a:pt x="4518" y="15490"/>
                  </a:lnTo>
                  <a:lnTo>
                    <a:pt x="5002" y="15652"/>
                  </a:lnTo>
                  <a:lnTo>
                    <a:pt x="5163" y="15652"/>
                  </a:lnTo>
                  <a:lnTo>
                    <a:pt x="4518" y="15168"/>
                  </a:lnTo>
                  <a:lnTo>
                    <a:pt x="4841" y="15006"/>
                  </a:lnTo>
                  <a:lnTo>
                    <a:pt x="5163" y="15006"/>
                  </a:lnTo>
                  <a:lnTo>
                    <a:pt x="5647" y="15329"/>
                  </a:lnTo>
                  <a:lnTo>
                    <a:pt x="5970" y="15490"/>
                  </a:lnTo>
                  <a:lnTo>
                    <a:pt x="6131" y="15490"/>
                  </a:lnTo>
                  <a:lnTo>
                    <a:pt x="6293" y="15006"/>
                  </a:lnTo>
                  <a:lnTo>
                    <a:pt x="5970" y="15006"/>
                  </a:lnTo>
                  <a:lnTo>
                    <a:pt x="5970" y="14845"/>
                  </a:lnTo>
                  <a:lnTo>
                    <a:pt x="6293" y="14522"/>
                  </a:lnTo>
                  <a:lnTo>
                    <a:pt x="6454" y="14361"/>
                  </a:lnTo>
                  <a:lnTo>
                    <a:pt x="6454" y="14199"/>
                  </a:lnTo>
                  <a:lnTo>
                    <a:pt x="6777" y="14038"/>
                  </a:lnTo>
                  <a:lnTo>
                    <a:pt x="6615" y="13877"/>
                  </a:lnTo>
                  <a:lnTo>
                    <a:pt x="6454" y="13715"/>
                  </a:lnTo>
                  <a:lnTo>
                    <a:pt x="6615" y="13554"/>
                  </a:lnTo>
                  <a:lnTo>
                    <a:pt x="6777" y="13393"/>
                  </a:lnTo>
                  <a:lnTo>
                    <a:pt x="6938" y="13393"/>
                  </a:lnTo>
                  <a:lnTo>
                    <a:pt x="7261" y="13554"/>
                  </a:lnTo>
                  <a:lnTo>
                    <a:pt x="7745" y="14038"/>
                  </a:lnTo>
                  <a:lnTo>
                    <a:pt x="7906" y="14522"/>
                  </a:lnTo>
                  <a:lnTo>
                    <a:pt x="7422" y="14845"/>
                  </a:lnTo>
                  <a:lnTo>
                    <a:pt x="7261" y="15006"/>
                  </a:lnTo>
                  <a:lnTo>
                    <a:pt x="7261" y="15168"/>
                  </a:lnTo>
                  <a:lnTo>
                    <a:pt x="7422" y="15006"/>
                  </a:lnTo>
                  <a:lnTo>
                    <a:pt x="7745" y="14683"/>
                  </a:lnTo>
                  <a:lnTo>
                    <a:pt x="7745" y="14683"/>
                  </a:lnTo>
                  <a:lnTo>
                    <a:pt x="7584" y="15329"/>
                  </a:lnTo>
                  <a:lnTo>
                    <a:pt x="7261" y="15813"/>
                  </a:lnTo>
                  <a:lnTo>
                    <a:pt x="6615" y="16136"/>
                  </a:lnTo>
                  <a:lnTo>
                    <a:pt x="5809" y="16620"/>
                  </a:lnTo>
                  <a:lnTo>
                    <a:pt x="6454" y="17426"/>
                  </a:lnTo>
                  <a:lnTo>
                    <a:pt x="6938" y="18556"/>
                  </a:lnTo>
                  <a:lnTo>
                    <a:pt x="7261" y="19685"/>
                  </a:lnTo>
                  <a:lnTo>
                    <a:pt x="7261" y="20815"/>
                  </a:lnTo>
                  <a:lnTo>
                    <a:pt x="7100" y="23396"/>
                  </a:lnTo>
                  <a:lnTo>
                    <a:pt x="6938" y="25655"/>
                  </a:lnTo>
                  <a:lnTo>
                    <a:pt x="6777" y="26785"/>
                  </a:lnTo>
                  <a:lnTo>
                    <a:pt x="6938" y="27753"/>
                  </a:lnTo>
                  <a:lnTo>
                    <a:pt x="7100" y="28559"/>
                  </a:lnTo>
                  <a:lnTo>
                    <a:pt x="7422" y="29205"/>
                  </a:lnTo>
                  <a:lnTo>
                    <a:pt x="8229" y="29689"/>
                  </a:lnTo>
                  <a:lnTo>
                    <a:pt x="9197" y="30012"/>
                  </a:lnTo>
                  <a:lnTo>
                    <a:pt x="10488" y="29850"/>
                  </a:lnTo>
                  <a:lnTo>
                    <a:pt x="12263" y="29528"/>
                  </a:lnTo>
                  <a:lnTo>
                    <a:pt x="12585" y="31464"/>
                  </a:lnTo>
                  <a:lnTo>
                    <a:pt x="12747" y="33077"/>
                  </a:lnTo>
                  <a:lnTo>
                    <a:pt x="12908" y="35820"/>
                  </a:lnTo>
                  <a:lnTo>
                    <a:pt x="12908" y="37918"/>
                  </a:lnTo>
                  <a:lnTo>
                    <a:pt x="13069" y="39370"/>
                  </a:lnTo>
                  <a:lnTo>
                    <a:pt x="13231" y="39854"/>
                  </a:lnTo>
                  <a:lnTo>
                    <a:pt x="13392" y="40176"/>
                  </a:lnTo>
                  <a:lnTo>
                    <a:pt x="13876" y="40499"/>
                  </a:lnTo>
                  <a:lnTo>
                    <a:pt x="14522" y="40661"/>
                  </a:lnTo>
                  <a:lnTo>
                    <a:pt x="16458" y="40983"/>
                  </a:lnTo>
                  <a:lnTo>
                    <a:pt x="19523" y="40983"/>
                  </a:lnTo>
                  <a:lnTo>
                    <a:pt x="19685" y="40176"/>
                  </a:lnTo>
                  <a:lnTo>
                    <a:pt x="19846" y="40015"/>
                  </a:lnTo>
                  <a:lnTo>
                    <a:pt x="20007" y="40176"/>
                  </a:lnTo>
                  <a:lnTo>
                    <a:pt x="20169" y="40661"/>
                  </a:lnTo>
                  <a:lnTo>
                    <a:pt x="20492" y="40983"/>
                  </a:lnTo>
                  <a:lnTo>
                    <a:pt x="20492" y="40338"/>
                  </a:lnTo>
                  <a:lnTo>
                    <a:pt x="20492" y="40176"/>
                  </a:lnTo>
                  <a:lnTo>
                    <a:pt x="20814" y="40499"/>
                  </a:lnTo>
                  <a:lnTo>
                    <a:pt x="20976" y="40661"/>
                  </a:lnTo>
                  <a:lnTo>
                    <a:pt x="21137" y="40822"/>
                  </a:lnTo>
                  <a:lnTo>
                    <a:pt x="21298" y="40499"/>
                  </a:lnTo>
                  <a:lnTo>
                    <a:pt x="21460" y="39692"/>
                  </a:lnTo>
                  <a:lnTo>
                    <a:pt x="22105" y="40015"/>
                  </a:lnTo>
                  <a:lnTo>
                    <a:pt x="22589" y="40015"/>
                  </a:lnTo>
                  <a:lnTo>
                    <a:pt x="22912" y="39692"/>
                  </a:lnTo>
                  <a:lnTo>
                    <a:pt x="23234" y="39370"/>
                  </a:lnTo>
                  <a:lnTo>
                    <a:pt x="23396" y="39047"/>
                  </a:lnTo>
                  <a:lnTo>
                    <a:pt x="23880" y="39047"/>
                  </a:lnTo>
                  <a:lnTo>
                    <a:pt x="24203" y="39370"/>
                  </a:lnTo>
                  <a:lnTo>
                    <a:pt x="24848" y="40338"/>
                  </a:lnTo>
                  <a:lnTo>
                    <a:pt x="24848" y="39692"/>
                  </a:lnTo>
                  <a:lnTo>
                    <a:pt x="25009" y="39370"/>
                  </a:lnTo>
                  <a:lnTo>
                    <a:pt x="25332" y="39208"/>
                  </a:lnTo>
                  <a:lnTo>
                    <a:pt x="25655" y="39208"/>
                  </a:lnTo>
                  <a:lnTo>
                    <a:pt x="25977" y="39047"/>
                  </a:lnTo>
                  <a:lnTo>
                    <a:pt x="26300" y="38886"/>
                  </a:lnTo>
                  <a:lnTo>
                    <a:pt x="26300" y="38402"/>
                  </a:lnTo>
                  <a:lnTo>
                    <a:pt x="26139" y="37434"/>
                  </a:lnTo>
                  <a:lnTo>
                    <a:pt x="26461" y="36950"/>
                  </a:lnTo>
                  <a:lnTo>
                    <a:pt x="26623" y="36788"/>
                  </a:lnTo>
                  <a:lnTo>
                    <a:pt x="26945" y="36950"/>
                  </a:lnTo>
                  <a:lnTo>
                    <a:pt x="27268" y="37272"/>
                  </a:lnTo>
                  <a:lnTo>
                    <a:pt x="27268" y="37595"/>
                  </a:lnTo>
                  <a:lnTo>
                    <a:pt x="27268" y="37918"/>
                  </a:lnTo>
                  <a:lnTo>
                    <a:pt x="26945" y="38079"/>
                  </a:lnTo>
                  <a:lnTo>
                    <a:pt x="26300" y="37756"/>
                  </a:lnTo>
                  <a:lnTo>
                    <a:pt x="26300" y="37756"/>
                  </a:lnTo>
                  <a:lnTo>
                    <a:pt x="26623" y="38402"/>
                  </a:lnTo>
                  <a:lnTo>
                    <a:pt x="26945" y="38886"/>
                  </a:lnTo>
                  <a:lnTo>
                    <a:pt x="27107" y="39047"/>
                  </a:lnTo>
                  <a:lnTo>
                    <a:pt x="27430" y="39047"/>
                  </a:lnTo>
                  <a:lnTo>
                    <a:pt x="27591" y="38886"/>
                  </a:lnTo>
                  <a:lnTo>
                    <a:pt x="27752" y="38563"/>
                  </a:lnTo>
                  <a:lnTo>
                    <a:pt x="27752" y="37756"/>
                  </a:lnTo>
                  <a:lnTo>
                    <a:pt x="27914" y="38240"/>
                  </a:lnTo>
                  <a:lnTo>
                    <a:pt x="28236" y="38724"/>
                  </a:lnTo>
                  <a:lnTo>
                    <a:pt x="28559" y="38886"/>
                  </a:lnTo>
                  <a:lnTo>
                    <a:pt x="28720" y="38724"/>
                  </a:lnTo>
                  <a:lnTo>
                    <a:pt x="28882" y="38563"/>
                  </a:lnTo>
                  <a:lnTo>
                    <a:pt x="29043" y="38402"/>
                  </a:lnTo>
                  <a:lnTo>
                    <a:pt x="29043" y="38079"/>
                  </a:lnTo>
                  <a:lnTo>
                    <a:pt x="28720" y="37756"/>
                  </a:lnTo>
                  <a:lnTo>
                    <a:pt x="27430" y="36788"/>
                  </a:lnTo>
                  <a:lnTo>
                    <a:pt x="26945" y="36304"/>
                  </a:lnTo>
                  <a:lnTo>
                    <a:pt x="26784" y="35981"/>
                  </a:lnTo>
                  <a:lnTo>
                    <a:pt x="26784" y="35659"/>
                  </a:lnTo>
                  <a:lnTo>
                    <a:pt x="26784" y="35497"/>
                  </a:lnTo>
                  <a:lnTo>
                    <a:pt x="27268" y="35175"/>
                  </a:lnTo>
                  <a:lnTo>
                    <a:pt x="27752" y="35175"/>
                  </a:lnTo>
                  <a:lnTo>
                    <a:pt x="28236" y="35497"/>
                  </a:lnTo>
                  <a:lnTo>
                    <a:pt x="28398" y="35659"/>
                  </a:lnTo>
                  <a:lnTo>
                    <a:pt x="28559" y="35820"/>
                  </a:lnTo>
                  <a:lnTo>
                    <a:pt x="28559" y="36143"/>
                  </a:lnTo>
                  <a:lnTo>
                    <a:pt x="28236" y="36304"/>
                  </a:lnTo>
                  <a:lnTo>
                    <a:pt x="28882" y="36304"/>
                  </a:lnTo>
                  <a:lnTo>
                    <a:pt x="29204" y="36465"/>
                  </a:lnTo>
                  <a:lnTo>
                    <a:pt x="29204" y="36788"/>
                  </a:lnTo>
                  <a:lnTo>
                    <a:pt x="29204" y="37272"/>
                  </a:lnTo>
                  <a:lnTo>
                    <a:pt x="29204" y="38079"/>
                  </a:lnTo>
                  <a:lnTo>
                    <a:pt x="29527" y="38240"/>
                  </a:lnTo>
                  <a:lnTo>
                    <a:pt x="29850" y="38079"/>
                  </a:lnTo>
                  <a:lnTo>
                    <a:pt x="30172" y="38240"/>
                  </a:lnTo>
                  <a:lnTo>
                    <a:pt x="30172" y="37918"/>
                  </a:lnTo>
                  <a:lnTo>
                    <a:pt x="29850" y="36950"/>
                  </a:lnTo>
                  <a:lnTo>
                    <a:pt x="30334" y="36627"/>
                  </a:lnTo>
                  <a:lnTo>
                    <a:pt x="30657" y="36627"/>
                  </a:lnTo>
                  <a:lnTo>
                    <a:pt x="30818" y="36788"/>
                  </a:lnTo>
                  <a:lnTo>
                    <a:pt x="30979" y="37111"/>
                  </a:lnTo>
                  <a:lnTo>
                    <a:pt x="30818" y="37595"/>
                  </a:lnTo>
                  <a:lnTo>
                    <a:pt x="30818" y="37434"/>
                  </a:lnTo>
                  <a:lnTo>
                    <a:pt x="30657" y="37111"/>
                  </a:lnTo>
                  <a:lnTo>
                    <a:pt x="30495" y="37272"/>
                  </a:lnTo>
                  <a:lnTo>
                    <a:pt x="30334" y="37434"/>
                  </a:lnTo>
                  <a:lnTo>
                    <a:pt x="30495" y="37918"/>
                  </a:lnTo>
                  <a:lnTo>
                    <a:pt x="30818" y="38240"/>
                  </a:lnTo>
                  <a:lnTo>
                    <a:pt x="30979" y="38402"/>
                  </a:lnTo>
                  <a:lnTo>
                    <a:pt x="31302" y="38563"/>
                  </a:lnTo>
                  <a:lnTo>
                    <a:pt x="31625" y="37918"/>
                  </a:lnTo>
                  <a:lnTo>
                    <a:pt x="31786" y="37756"/>
                  </a:lnTo>
                  <a:lnTo>
                    <a:pt x="32109" y="37756"/>
                  </a:lnTo>
                  <a:lnTo>
                    <a:pt x="32270" y="38079"/>
                  </a:lnTo>
                  <a:lnTo>
                    <a:pt x="32270" y="38724"/>
                  </a:lnTo>
                  <a:lnTo>
                    <a:pt x="32593" y="38563"/>
                  </a:lnTo>
                  <a:lnTo>
                    <a:pt x="32754" y="38240"/>
                  </a:lnTo>
                  <a:lnTo>
                    <a:pt x="32754" y="37918"/>
                  </a:lnTo>
                  <a:lnTo>
                    <a:pt x="32593" y="37595"/>
                  </a:lnTo>
                  <a:lnTo>
                    <a:pt x="32431" y="37111"/>
                  </a:lnTo>
                  <a:lnTo>
                    <a:pt x="32431" y="36788"/>
                  </a:lnTo>
                  <a:lnTo>
                    <a:pt x="32754" y="36465"/>
                  </a:lnTo>
                  <a:lnTo>
                    <a:pt x="33077" y="36788"/>
                  </a:lnTo>
                  <a:lnTo>
                    <a:pt x="33077" y="37111"/>
                  </a:lnTo>
                  <a:lnTo>
                    <a:pt x="33238" y="37595"/>
                  </a:lnTo>
                  <a:lnTo>
                    <a:pt x="33399" y="37918"/>
                  </a:lnTo>
                  <a:lnTo>
                    <a:pt x="33884" y="37918"/>
                  </a:lnTo>
                  <a:lnTo>
                    <a:pt x="34206" y="37434"/>
                  </a:lnTo>
                  <a:lnTo>
                    <a:pt x="34368" y="36950"/>
                  </a:lnTo>
                  <a:lnTo>
                    <a:pt x="34690" y="35820"/>
                  </a:lnTo>
                  <a:lnTo>
                    <a:pt x="35013" y="35497"/>
                  </a:lnTo>
                  <a:lnTo>
                    <a:pt x="35336" y="35175"/>
                  </a:lnTo>
                  <a:lnTo>
                    <a:pt x="35820" y="35336"/>
                  </a:lnTo>
                  <a:lnTo>
                    <a:pt x="36304" y="35820"/>
                  </a:lnTo>
                  <a:lnTo>
                    <a:pt x="36142" y="35659"/>
                  </a:lnTo>
                  <a:lnTo>
                    <a:pt x="35820" y="35820"/>
                  </a:lnTo>
                  <a:lnTo>
                    <a:pt x="35336" y="36143"/>
                  </a:lnTo>
                  <a:lnTo>
                    <a:pt x="35174" y="36627"/>
                  </a:lnTo>
                  <a:lnTo>
                    <a:pt x="35013" y="37272"/>
                  </a:lnTo>
                  <a:lnTo>
                    <a:pt x="35013" y="38240"/>
                  </a:lnTo>
                  <a:lnTo>
                    <a:pt x="35174" y="38240"/>
                  </a:lnTo>
                  <a:lnTo>
                    <a:pt x="35336" y="37918"/>
                  </a:lnTo>
                  <a:lnTo>
                    <a:pt x="35497" y="37756"/>
                  </a:lnTo>
                  <a:lnTo>
                    <a:pt x="35658" y="37756"/>
                  </a:lnTo>
                  <a:lnTo>
                    <a:pt x="36304" y="37595"/>
                  </a:lnTo>
                  <a:lnTo>
                    <a:pt x="38079" y="37595"/>
                  </a:lnTo>
                  <a:lnTo>
                    <a:pt x="39047" y="37434"/>
                  </a:lnTo>
                  <a:lnTo>
                    <a:pt x="39531" y="37272"/>
                  </a:lnTo>
                  <a:lnTo>
                    <a:pt x="39692" y="37111"/>
                  </a:lnTo>
                  <a:lnTo>
                    <a:pt x="39692" y="36788"/>
                  </a:lnTo>
                  <a:lnTo>
                    <a:pt x="39531" y="36465"/>
                  </a:lnTo>
                  <a:lnTo>
                    <a:pt x="39369" y="36143"/>
                  </a:lnTo>
                  <a:lnTo>
                    <a:pt x="39692" y="35820"/>
                  </a:lnTo>
                  <a:lnTo>
                    <a:pt x="40338" y="35820"/>
                  </a:lnTo>
                  <a:lnTo>
                    <a:pt x="40660" y="35981"/>
                  </a:lnTo>
                  <a:lnTo>
                    <a:pt x="41144" y="36627"/>
                  </a:lnTo>
                  <a:lnTo>
                    <a:pt x="41628" y="37111"/>
                  </a:lnTo>
                  <a:lnTo>
                    <a:pt x="42112" y="37595"/>
                  </a:lnTo>
                  <a:lnTo>
                    <a:pt x="42435" y="37595"/>
                  </a:lnTo>
                  <a:lnTo>
                    <a:pt x="42596" y="37272"/>
                  </a:lnTo>
                  <a:lnTo>
                    <a:pt x="42919" y="36788"/>
                  </a:lnTo>
                  <a:lnTo>
                    <a:pt x="43242" y="35175"/>
                  </a:lnTo>
                  <a:lnTo>
                    <a:pt x="43726" y="36950"/>
                  </a:lnTo>
                  <a:lnTo>
                    <a:pt x="43726" y="37111"/>
                  </a:lnTo>
                  <a:lnTo>
                    <a:pt x="43887" y="36950"/>
                  </a:lnTo>
                  <a:lnTo>
                    <a:pt x="43887" y="36304"/>
                  </a:lnTo>
                  <a:lnTo>
                    <a:pt x="44049" y="36143"/>
                  </a:lnTo>
                  <a:lnTo>
                    <a:pt x="44371" y="36143"/>
                  </a:lnTo>
                  <a:lnTo>
                    <a:pt x="44371" y="36950"/>
                  </a:lnTo>
                  <a:lnTo>
                    <a:pt x="44533" y="37595"/>
                  </a:lnTo>
                  <a:lnTo>
                    <a:pt x="44694" y="37756"/>
                  </a:lnTo>
                  <a:lnTo>
                    <a:pt x="44694" y="37111"/>
                  </a:lnTo>
                  <a:lnTo>
                    <a:pt x="44855" y="37272"/>
                  </a:lnTo>
                  <a:lnTo>
                    <a:pt x="45178" y="37434"/>
                  </a:lnTo>
                  <a:lnTo>
                    <a:pt x="45339" y="37111"/>
                  </a:lnTo>
                  <a:lnTo>
                    <a:pt x="45501" y="36788"/>
                  </a:lnTo>
                  <a:lnTo>
                    <a:pt x="45662" y="37111"/>
                  </a:lnTo>
                  <a:lnTo>
                    <a:pt x="45823" y="36950"/>
                  </a:lnTo>
                  <a:lnTo>
                    <a:pt x="45985" y="36788"/>
                  </a:lnTo>
                  <a:lnTo>
                    <a:pt x="45985" y="36304"/>
                  </a:lnTo>
                  <a:lnTo>
                    <a:pt x="45823" y="35820"/>
                  </a:lnTo>
                  <a:lnTo>
                    <a:pt x="45823" y="35336"/>
                  </a:lnTo>
                  <a:lnTo>
                    <a:pt x="46146" y="35497"/>
                  </a:lnTo>
                  <a:lnTo>
                    <a:pt x="46469" y="35336"/>
                  </a:lnTo>
                  <a:lnTo>
                    <a:pt x="46630" y="34691"/>
                  </a:lnTo>
                  <a:lnTo>
                    <a:pt x="46630" y="34529"/>
                  </a:lnTo>
                  <a:lnTo>
                    <a:pt x="46791" y="34691"/>
                  </a:lnTo>
                  <a:lnTo>
                    <a:pt x="47437" y="36143"/>
                  </a:lnTo>
                  <a:lnTo>
                    <a:pt x="47598" y="35497"/>
                  </a:lnTo>
                  <a:lnTo>
                    <a:pt x="47760" y="35175"/>
                  </a:lnTo>
                  <a:lnTo>
                    <a:pt x="48405" y="35175"/>
                  </a:lnTo>
                  <a:lnTo>
                    <a:pt x="49050" y="35497"/>
                  </a:lnTo>
                  <a:lnTo>
                    <a:pt x="49696" y="35659"/>
                  </a:lnTo>
                  <a:lnTo>
                    <a:pt x="50180" y="35820"/>
                  </a:lnTo>
                  <a:lnTo>
                    <a:pt x="50503" y="35820"/>
                  </a:lnTo>
                  <a:lnTo>
                    <a:pt x="50825" y="35659"/>
                  </a:lnTo>
                  <a:lnTo>
                    <a:pt x="50987" y="35336"/>
                  </a:lnTo>
                  <a:lnTo>
                    <a:pt x="51148" y="35013"/>
                  </a:lnTo>
                  <a:lnTo>
                    <a:pt x="51309" y="34852"/>
                  </a:lnTo>
                  <a:lnTo>
                    <a:pt x="51309" y="35013"/>
                  </a:lnTo>
                  <a:lnTo>
                    <a:pt x="51309" y="36143"/>
                  </a:lnTo>
                  <a:lnTo>
                    <a:pt x="51309" y="36788"/>
                  </a:lnTo>
                  <a:lnTo>
                    <a:pt x="51471" y="37111"/>
                  </a:lnTo>
                  <a:lnTo>
                    <a:pt x="51632" y="37111"/>
                  </a:lnTo>
                  <a:lnTo>
                    <a:pt x="51793" y="36950"/>
                  </a:lnTo>
                  <a:lnTo>
                    <a:pt x="52600" y="36304"/>
                  </a:lnTo>
                  <a:lnTo>
                    <a:pt x="52439" y="35659"/>
                  </a:lnTo>
                  <a:lnTo>
                    <a:pt x="52439" y="34852"/>
                  </a:lnTo>
                  <a:lnTo>
                    <a:pt x="52600" y="34691"/>
                  </a:lnTo>
                  <a:lnTo>
                    <a:pt x="52761" y="34691"/>
                  </a:lnTo>
                  <a:lnTo>
                    <a:pt x="52923" y="35013"/>
                  </a:lnTo>
                  <a:lnTo>
                    <a:pt x="53245" y="35497"/>
                  </a:lnTo>
                  <a:lnTo>
                    <a:pt x="53891" y="34852"/>
                  </a:lnTo>
                  <a:lnTo>
                    <a:pt x="54375" y="34368"/>
                  </a:lnTo>
                  <a:lnTo>
                    <a:pt x="54859" y="34045"/>
                  </a:lnTo>
                  <a:lnTo>
                    <a:pt x="55020" y="35013"/>
                  </a:lnTo>
                  <a:lnTo>
                    <a:pt x="55182" y="35175"/>
                  </a:lnTo>
                  <a:lnTo>
                    <a:pt x="55504" y="35336"/>
                  </a:lnTo>
                  <a:lnTo>
                    <a:pt x="55988" y="35336"/>
                  </a:lnTo>
                  <a:lnTo>
                    <a:pt x="56634" y="35013"/>
                  </a:lnTo>
                  <a:lnTo>
                    <a:pt x="57441" y="34691"/>
                  </a:lnTo>
                  <a:lnTo>
                    <a:pt x="58086" y="34529"/>
                  </a:lnTo>
                  <a:lnTo>
                    <a:pt x="58570" y="34529"/>
                  </a:lnTo>
                  <a:lnTo>
                    <a:pt x="58893" y="34691"/>
                  </a:lnTo>
                  <a:lnTo>
                    <a:pt x="59054" y="34852"/>
                  </a:lnTo>
                  <a:lnTo>
                    <a:pt x="59377" y="35175"/>
                  </a:lnTo>
                  <a:lnTo>
                    <a:pt x="59538" y="35336"/>
                  </a:lnTo>
                  <a:lnTo>
                    <a:pt x="59699" y="35013"/>
                  </a:lnTo>
                  <a:lnTo>
                    <a:pt x="59699" y="34207"/>
                  </a:lnTo>
                  <a:lnTo>
                    <a:pt x="60022" y="34691"/>
                  </a:lnTo>
                  <a:lnTo>
                    <a:pt x="60183" y="35013"/>
                  </a:lnTo>
                  <a:lnTo>
                    <a:pt x="60345" y="34852"/>
                  </a:lnTo>
                  <a:lnTo>
                    <a:pt x="60506" y="34368"/>
                  </a:lnTo>
                  <a:lnTo>
                    <a:pt x="60829" y="34852"/>
                  </a:lnTo>
                  <a:lnTo>
                    <a:pt x="61152" y="35175"/>
                  </a:lnTo>
                  <a:lnTo>
                    <a:pt x="61313" y="35013"/>
                  </a:lnTo>
                  <a:lnTo>
                    <a:pt x="61474" y="34852"/>
                  </a:lnTo>
                  <a:lnTo>
                    <a:pt x="61958" y="34045"/>
                  </a:lnTo>
                  <a:lnTo>
                    <a:pt x="62281" y="33884"/>
                  </a:lnTo>
                  <a:lnTo>
                    <a:pt x="62765" y="33723"/>
                  </a:lnTo>
                  <a:lnTo>
                    <a:pt x="62765" y="33723"/>
                  </a:lnTo>
                  <a:lnTo>
                    <a:pt x="62604" y="34207"/>
                  </a:lnTo>
                  <a:lnTo>
                    <a:pt x="62765" y="34529"/>
                  </a:lnTo>
                  <a:lnTo>
                    <a:pt x="63088" y="34529"/>
                  </a:lnTo>
                  <a:lnTo>
                    <a:pt x="63249" y="34691"/>
                  </a:lnTo>
                  <a:lnTo>
                    <a:pt x="63249" y="34852"/>
                  </a:lnTo>
                  <a:lnTo>
                    <a:pt x="63088" y="35336"/>
                  </a:lnTo>
                  <a:lnTo>
                    <a:pt x="62604" y="36143"/>
                  </a:lnTo>
                  <a:lnTo>
                    <a:pt x="63572" y="36304"/>
                  </a:lnTo>
                  <a:lnTo>
                    <a:pt x="64701" y="36304"/>
                  </a:lnTo>
                  <a:lnTo>
                    <a:pt x="64863" y="36143"/>
                  </a:lnTo>
                  <a:lnTo>
                    <a:pt x="65024" y="35820"/>
                  </a:lnTo>
                  <a:lnTo>
                    <a:pt x="65024" y="35175"/>
                  </a:lnTo>
                  <a:lnTo>
                    <a:pt x="65185" y="35497"/>
                  </a:lnTo>
                  <a:lnTo>
                    <a:pt x="65347" y="35659"/>
                  </a:lnTo>
                  <a:lnTo>
                    <a:pt x="65669" y="35336"/>
                  </a:lnTo>
                  <a:lnTo>
                    <a:pt x="65831" y="35175"/>
                  </a:lnTo>
                  <a:lnTo>
                    <a:pt x="65992" y="35175"/>
                  </a:lnTo>
                  <a:lnTo>
                    <a:pt x="66153" y="35336"/>
                  </a:lnTo>
                  <a:lnTo>
                    <a:pt x="66315" y="35659"/>
                  </a:lnTo>
                  <a:lnTo>
                    <a:pt x="66153" y="35820"/>
                  </a:lnTo>
                  <a:lnTo>
                    <a:pt x="65992" y="36143"/>
                  </a:lnTo>
                  <a:lnTo>
                    <a:pt x="66153" y="36143"/>
                  </a:lnTo>
                  <a:lnTo>
                    <a:pt x="66315" y="36304"/>
                  </a:lnTo>
                  <a:lnTo>
                    <a:pt x="66637" y="36143"/>
                  </a:lnTo>
                  <a:lnTo>
                    <a:pt x="66960" y="35981"/>
                  </a:lnTo>
                  <a:lnTo>
                    <a:pt x="67283" y="35497"/>
                  </a:lnTo>
                  <a:lnTo>
                    <a:pt x="67606" y="34691"/>
                  </a:lnTo>
                  <a:lnTo>
                    <a:pt x="67606" y="35497"/>
                  </a:lnTo>
                  <a:lnTo>
                    <a:pt x="67606" y="35659"/>
                  </a:lnTo>
                  <a:lnTo>
                    <a:pt x="67767" y="35820"/>
                  </a:lnTo>
                  <a:lnTo>
                    <a:pt x="68251" y="35820"/>
                  </a:lnTo>
                  <a:lnTo>
                    <a:pt x="68896" y="35659"/>
                  </a:lnTo>
                  <a:lnTo>
                    <a:pt x="69380" y="35336"/>
                  </a:lnTo>
                  <a:lnTo>
                    <a:pt x="69864" y="34852"/>
                  </a:lnTo>
                  <a:lnTo>
                    <a:pt x="70026" y="34368"/>
                  </a:lnTo>
                  <a:lnTo>
                    <a:pt x="70026" y="34045"/>
                  </a:lnTo>
                  <a:lnTo>
                    <a:pt x="70349" y="34045"/>
                  </a:lnTo>
                  <a:lnTo>
                    <a:pt x="70671" y="34368"/>
                  </a:lnTo>
                  <a:lnTo>
                    <a:pt x="70994" y="35336"/>
                  </a:lnTo>
                  <a:lnTo>
                    <a:pt x="71317" y="35659"/>
                  </a:lnTo>
                  <a:lnTo>
                    <a:pt x="71478" y="35981"/>
                  </a:lnTo>
                  <a:lnTo>
                    <a:pt x="71801" y="35981"/>
                  </a:lnTo>
                  <a:lnTo>
                    <a:pt x="72285" y="35497"/>
                  </a:lnTo>
                  <a:lnTo>
                    <a:pt x="71801" y="35336"/>
                  </a:lnTo>
                  <a:lnTo>
                    <a:pt x="71639" y="35013"/>
                  </a:lnTo>
                  <a:lnTo>
                    <a:pt x="71639" y="34852"/>
                  </a:lnTo>
                  <a:lnTo>
                    <a:pt x="71801" y="34691"/>
                  </a:lnTo>
                  <a:lnTo>
                    <a:pt x="71962" y="34529"/>
                  </a:lnTo>
                  <a:lnTo>
                    <a:pt x="72285" y="34529"/>
                  </a:lnTo>
                  <a:lnTo>
                    <a:pt x="72607" y="34691"/>
                  </a:lnTo>
                  <a:lnTo>
                    <a:pt x="72607" y="35013"/>
                  </a:lnTo>
                  <a:lnTo>
                    <a:pt x="72769" y="34207"/>
                  </a:lnTo>
                  <a:lnTo>
                    <a:pt x="72930" y="34045"/>
                  </a:lnTo>
                  <a:lnTo>
                    <a:pt x="73253" y="35175"/>
                  </a:lnTo>
                  <a:lnTo>
                    <a:pt x="73576" y="34045"/>
                  </a:lnTo>
                  <a:lnTo>
                    <a:pt x="73737" y="34045"/>
                  </a:lnTo>
                  <a:lnTo>
                    <a:pt x="73737" y="34368"/>
                  </a:lnTo>
                  <a:lnTo>
                    <a:pt x="73898" y="34691"/>
                  </a:lnTo>
                  <a:lnTo>
                    <a:pt x="74060" y="34852"/>
                  </a:lnTo>
                  <a:lnTo>
                    <a:pt x="74382" y="35013"/>
                  </a:lnTo>
                  <a:lnTo>
                    <a:pt x="74705" y="34852"/>
                  </a:lnTo>
                  <a:lnTo>
                    <a:pt x="74866" y="35497"/>
                  </a:lnTo>
                  <a:lnTo>
                    <a:pt x="74866" y="35336"/>
                  </a:lnTo>
                  <a:lnTo>
                    <a:pt x="75028" y="34691"/>
                  </a:lnTo>
                  <a:lnTo>
                    <a:pt x="75189" y="34529"/>
                  </a:lnTo>
                  <a:lnTo>
                    <a:pt x="75350" y="34368"/>
                  </a:lnTo>
                  <a:lnTo>
                    <a:pt x="75350" y="35336"/>
                  </a:lnTo>
                  <a:lnTo>
                    <a:pt x="75350" y="35497"/>
                  </a:lnTo>
                  <a:lnTo>
                    <a:pt x="75512" y="35659"/>
                  </a:lnTo>
                  <a:lnTo>
                    <a:pt x="76157" y="35497"/>
                  </a:lnTo>
                  <a:lnTo>
                    <a:pt x="76964" y="35497"/>
                  </a:lnTo>
                  <a:lnTo>
                    <a:pt x="77125" y="34529"/>
                  </a:lnTo>
                  <a:lnTo>
                    <a:pt x="77448" y="34045"/>
                  </a:lnTo>
                  <a:lnTo>
                    <a:pt x="77609" y="34045"/>
                  </a:lnTo>
                  <a:lnTo>
                    <a:pt x="77932" y="34368"/>
                  </a:lnTo>
                  <a:lnTo>
                    <a:pt x="78416" y="34691"/>
                  </a:lnTo>
                  <a:lnTo>
                    <a:pt x="78739" y="34852"/>
                  </a:lnTo>
                  <a:lnTo>
                    <a:pt x="78900" y="34852"/>
                  </a:lnTo>
                  <a:lnTo>
                    <a:pt x="78900" y="34691"/>
                  </a:lnTo>
                  <a:lnTo>
                    <a:pt x="79223" y="34045"/>
                  </a:lnTo>
                  <a:lnTo>
                    <a:pt x="79384" y="34529"/>
                  </a:lnTo>
                  <a:lnTo>
                    <a:pt x="79707" y="35013"/>
                  </a:lnTo>
                  <a:lnTo>
                    <a:pt x="80029" y="35175"/>
                  </a:lnTo>
                  <a:lnTo>
                    <a:pt x="80352" y="35175"/>
                  </a:lnTo>
                  <a:lnTo>
                    <a:pt x="80998" y="35013"/>
                  </a:lnTo>
                  <a:lnTo>
                    <a:pt x="81804" y="34529"/>
                  </a:lnTo>
                  <a:lnTo>
                    <a:pt x="82450" y="34045"/>
                  </a:lnTo>
                  <a:lnTo>
                    <a:pt x="83095" y="33723"/>
                  </a:lnTo>
                  <a:lnTo>
                    <a:pt x="83256" y="33723"/>
                  </a:lnTo>
                  <a:lnTo>
                    <a:pt x="83579" y="33884"/>
                  </a:lnTo>
                  <a:lnTo>
                    <a:pt x="83741" y="34207"/>
                  </a:lnTo>
                  <a:lnTo>
                    <a:pt x="83902" y="34691"/>
                  </a:lnTo>
                  <a:lnTo>
                    <a:pt x="84063" y="34368"/>
                  </a:lnTo>
                  <a:lnTo>
                    <a:pt x="84225" y="34368"/>
                  </a:lnTo>
                  <a:lnTo>
                    <a:pt x="84386" y="34691"/>
                  </a:lnTo>
                  <a:lnTo>
                    <a:pt x="84547" y="35013"/>
                  </a:lnTo>
                  <a:lnTo>
                    <a:pt x="84709" y="35336"/>
                  </a:lnTo>
                  <a:lnTo>
                    <a:pt x="85031" y="35336"/>
                  </a:lnTo>
                  <a:lnTo>
                    <a:pt x="85515" y="35175"/>
                  </a:lnTo>
                  <a:lnTo>
                    <a:pt x="85193" y="34368"/>
                  </a:lnTo>
                  <a:lnTo>
                    <a:pt x="85354" y="34207"/>
                  </a:lnTo>
                  <a:lnTo>
                    <a:pt x="85838" y="34691"/>
                  </a:lnTo>
                  <a:lnTo>
                    <a:pt x="86322" y="35175"/>
                  </a:lnTo>
                  <a:lnTo>
                    <a:pt x="86161" y="34691"/>
                  </a:lnTo>
                  <a:lnTo>
                    <a:pt x="86322" y="34368"/>
                  </a:lnTo>
                  <a:lnTo>
                    <a:pt x="87290" y="34368"/>
                  </a:lnTo>
                  <a:lnTo>
                    <a:pt x="88420" y="34529"/>
                  </a:lnTo>
                  <a:lnTo>
                    <a:pt x="89065" y="34691"/>
                  </a:lnTo>
                  <a:lnTo>
                    <a:pt x="89549" y="34529"/>
                  </a:lnTo>
                  <a:lnTo>
                    <a:pt x="90033" y="34207"/>
                  </a:lnTo>
                  <a:lnTo>
                    <a:pt x="90356" y="34207"/>
                  </a:lnTo>
                  <a:lnTo>
                    <a:pt x="90679" y="34368"/>
                  </a:lnTo>
                  <a:lnTo>
                    <a:pt x="91163" y="34691"/>
                  </a:lnTo>
                  <a:lnTo>
                    <a:pt x="91485" y="34852"/>
                  </a:lnTo>
                  <a:lnTo>
                    <a:pt x="91969" y="35013"/>
                  </a:lnTo>
                  <a:lnTo>
                    <a:pt x="92453" y="34691"/>
                  </a:lnTo>
                  <a:lnTo>
                    <a:pt x="93099" y="33884"/>
                  </a:lnTo>
                  <a:lnTo>
                    <a:pt x="93422" y="34529"/>
                  </a:lnTo>
                  <a:lnTo>
                    <a:pt x="93744" y="34852"/>
                  </a:lnTo>
                  <a:lnTo>
                    <a:pt x="94067" y="34852"/>
                  </a:lnTo>
                  <a:lnTo>
                    <a:pt x="94228" y="34691"/>
                  </a:lnTo>
                  <a:lnTo>
                    <a:pt x="94551" y="34529"/>
                  </a:lnTo>
                  <a:lnTo>
                    <a:pt x="94712" y="34529"/>
                  </a:lnTo>
                  <a:lnTo>
                    <a:pt x="94874" y="35013"/>
                  </a:lnTo>
                  <a:lnTo>
                    <a:pt x="95196" y="34852"/>
                  </a:lnTo>
                  <a:lnTo>
                    <a:pt x="95358" y="34691"/>
                  </a:lnTo>
                  <a:lnTo>
                    <a:pt x="95519" y="34045"/>
                  </a:lnTo>
                  <a:lnTo>
                    <a:pt x="95519" y="33723"/>
                  </a:lnTo>
                  <a:lnTo>
                    <a:pt x="95842" y="33723"/>
                  </a:lnTo>
                  <a:lnTo>
                    <a:pt x="96164" y="33884"/>
                  </a:lnTo>
                  <a:lnTo>
                    <a:pt x="96164" y="34368"/>
                  </a:lnTo>
                  <a:lnTo>
                    <a:pt x="96326" y="34529"/>
                  </a:lnTo>
                  <a:lnTo>
                    <a:pt x="96648" y="33884"/>
                  </a:lnTo>
                  <a:lnTo>
                    <a:pt x="96971" y="33561"/>
                  </a:lnTo>
                  <a:lnTo>
                    <a:pt x="97294" y="33400"/>
                  </a:lnTo>
                  <a:lnTo>
                    <a:pt x="97617" y="33400"/>
                  </a:lnTo>
                  <a:lnTo>
                    <a:pt x="98101" y="33884"/>
                  </a:lnTo>
                  <a:lnTo>
                    <a:pt x="98101" y="33239"/>
                  </a:lnTo>
                  <a:lnTo>
                    <a:pt x="98101" y="32916"/>
                  </a:lnTo>
                  <a:lnTo>
                    <a:pt x="98262" y="32593"/>
                  </a:lnTo>
                  <a:lnTo>
                    <a:pt x="98423" y="32432"/>
                  </a:lnTo>
                  <a:lnTo>
                    <a:pt x="99069" y="32432"/>
                  </a:lnTo>
                  <a:lnTo>
                    <a:pt x="99714" y="32593"/>
                  </a:lnTo>
                  <a:lnTo>
                    <a:pt x="101328" y="33400"/>
                  </a:lnTo>
                  <a:lnTo>
                    <a:pt x="101812" y="33561"/>
                  </a:lnTo>
                  <a:lnTo>
                    <a:pt x="102134" y="33561"/>
                  </a:lnTo>
                  <a:lnTo>
                    <a:pt x="102134" y="33400"/>
                  </a:lnTo>
                  <a:lnTo>
                    <a:pt x="102134" y="32754"/>
                  </a:lnTo>
                  <a:lnTo>
                    <a:pt x="102134" y="32432"/>
                  </a:lnTo>
                  <a:lnTo>
                    <a:pt x="102296" y="32270"/>
                  </a:lnTo>
                  <a:lnTo>
                    <a:pt x="102457" y="32270"/>
                  </a:lnTo>
                  <a:lnTo>
                    <a:pt x="102618" y="32593"/>
                  </a:lnTo>
                  <a:lnTo>
                    <a:pt x="102780" y="32916"/>
                  </a:lnTo>
                  <a:lnTo>
                    <a:pt x="102618" y="33400"/>
                  </a:lnTo>
                  <a:lnTo>
                    <a:pt x="102457" y="33884"/>
                  </a:lnTo>
                  <a:lnTo>
                    <a:pt x="102941" y="33561"/>
                  </a:lnTo>
                  <a:lnTo>
                    <a:pt x="103102" y="33400"/>
                  </a:lnTo>
                  <a:lnTo>
                    <a:pt x="103102" y="32916"/>
                  </a:lnTo>
                  <a:lnTo>
                    <a:pt x="103102" y="32593"/>
                  </a:lnTo>
                  <a:lnTo>
                    <a:pt x="103102" y="32270"/>
                  </a:lnTo>
                  <a:lnTo>
                    <a:pt x="103102" y="31786"/>
                  </a:lnTo>
                  <a:lnTo>
                    <a:pt x="103264" y="31464"/>
                  </a:lnTo>
                  <a:lnTo>
                    <a:pt x="103587" y="31302"/>
                  </a:lnTo>
                  <a:lnTo>
                    <a:pt x="103264" y="33077"/>
                  </a:lnTo>
                  <a:lnTo>
                    <a:pt x="103425" y="33400"/>
                  </a:lnTo>
                  <a:lnTo>
                    <a:pt x="103425" y="33561"/>
                  </a:lnTo>
                  <a:lnTo>
                    <a:pt x="104232" y="32916"/>
                  </a:lnTo>
                  <a:lnTo>
                    <a:pt x="105523" y="31786"/>
                  </a:lnTo>
                  <a:lnTo>
                    <a:pt x="105523" y="32270"/>
                  </a:lnTo>
                  <a:lnTo>
                    <a:pt x="105523" y="32593"/>
                  </a:lnTo>
                  <a:lnTo>
                    <a:pt x="105200" y="32754"/>
                  </a:lnTo>
                  <a:lnTo>
                    <a:pt x="105039" y="32754"/>
                  </a:lnTo>
                  <a:lnTo>
                    <a:pt x="104877" y="32916"/>
                  </a:lnTo>
                  <a:lnTo>
                    <a:pt x="104716" y="33077"/>
                  </a:lnTo>
                  <a:lnTo>
                    <a:pt x="104716" y="33561"/>
                  </a:lnTo>
                  <a:lnTo>
                    <a:pt x="104877" y="34529"/>
                  </a:lnTo>
                  <a:lnTo>
                    <a:pt x="105200" y="33561"/>
                  </a:lnTo>
                  <a:lnTo>
                    <a:pt x="105523" y="34045"/>
                  </a:lnTo>
                  <a:lnTo>
                    <a:pt x="105684" y="34207"/>
                  </a:lnTo>
                  <a:lnTo>
                    <a:pt x="105845" y="34207"/>
                  </a:lnTo>
                  <a:lnTo>
                    <a:pt x="106007" y="33884"/>
                  </a:lnTo>
                  <a:lnTo>
                    <a:pt x="106007" y="33723"/>
                  </a:lnTo>
                  <a:lnTo>
                    <a:pt x="106329" y="33723"/>
                  </a:lnTo>
                  <a:lnTo>
                    <a:pt x="106652" y="33884"/>
                  </a:lnTo>
                  <a:lnTo>
                    <a:pt x="107136" y="34368"/>
                  </a:lnTo>
                  <a:lnTo>
                    <a:pt x="107298" y="33723"/>
                  </a:lnTo>
                  <a:lnTo>
                    <a:pt x="107459" y="33400"/>
                  </a:lnTo>
                  <a:lnTo>
                    <a:pt x="107620" y="33077"/>
                  </a:lnTo>
                  <a:lnTo>
                    <a:pt x="107943" y="33077"/>
                  </a:lnTo>
                  <a:lnTo>
                    <a:pt x="108104" y="32916"/>
                  </a:lnTo>
                  <a:lnTo>
                    <a:pt x="108266" y="32754"/>
                  </a:lnTo>
                  <a:lnTo>
                    <a:pt x="108427" y="32270"/>
                  </a:lnTo>
                  <a:lnTo>
                    <a:pt x="108427" y="31302"/>
                  </a:lnTo>
                  <a:lnTo>
                    <a:pt x="108588" y="31786"/>
                  </a:lnTo>
                  <a:lnTo>
                    <a:pt x="108588" y="32270"/>
                  </a:lnTo>
                  <a:lnTo>
                    <a:pt x="108427" y="33077"/>
                  </a:lnTo>
                  <a:lnTo>
                    <a:pt x="108427" y="33561"/>
                  </a:lnTo>
                  <a:lnTo>
                    <a:pt x="108427" y="33884"/>
                  </a:lnTo>
                  <a:lnTo>
                    <a:pt x="108588" y="34207"/>
                  </a:lnTo>
                  <a:lnTo>
                    <a:pt x="109072" y="34691"/>
                  </a:lnTo>
                  <a:lnTo>
                    <a:pt x="109072" y="34207"/>
                  </a:lnTo>
                  <a:lnTo>
                    <a:pt x="109072" y="33723"/>
                  </a:lnTo>
                  <a:lnTo>
                    <a:pt x="109072" y="32754"/>
                  </a:lnTo>
                  <a:lnTo>
                    <a:pt x="109072" y="32270"/>
                  </a:lnTo>
                  <a:lnTo>
                    <a:pt x="109234" y="31948"/>
                  </a:lnTo>
                  <a:lnTo>
                    <a:pt x="109395" y="31625"/>
                  </a:lnTo>
                  <a:lnTo>
                    <a:pt x="109879" y="31625"/>
                  </a:lnTo>
                  <a:lnTo>
                    <a:pt x="109879" y="32432"/>
                  </a:lnTo>
                  <a:lnTo>
                    <a:pt x="110041" y="32593"/>
                  </a:lnTo>
                  <a:lnTo>
                    <a:pt x="110202" y="32754"/>
                  </a:lnTo>
                  <a:lnTo>
                    <a:pt x="111654" y="32754"/>
                  </a:lnTo>
                  <a:lnTo>
                    <a:pt x="111977" y="32916"/>
                  </a:lnTo>
                  <a:lnTo>
                    <a:pt x="112138" y="33077"/>
                  </a:lnTo>
                  <a:lnTo>
                    <a:pt x="112138" y="33400"/>
                  </a:lnTo>
                  <a:lnTo>
                    <a:pt x="111977" y="34207"/>
                  </a:lnTo>
                  <a:lnTo>
                    <a:pt x="112461" y="33884"/>
                  </a:lnTo>
                  <a:lnTo>
                    <a:pt x="112622" y="33884"/>
                  </a:lnTo>
                  <a:lnTo>
                    <a:pt x="113106" y="34691"/>
                  </a:lnTo>
                  <a:lnTo>
                    <a:pt x="112945" y="33723"/>
                  </a:lnTo>
                  <a:lnTo>
                    <a:pt x="112945" y="33239"/>
                  </a:lnTo>
                  <a:lnTo>
                    <a:pt x="113106" y="32754"/>
                  </a:lnTo>
                  <a:lnTo>
                    <a:pt x="113267" y="32593"/>
                  </a:lnTo>
                  <a:lnTo>
                    <a:pt x="113590" y="32432"/>
                  </a:lnTo>
                  <a:lnTo>
                    <a:pt x="113752" y="32270"/>
                  </a:lnTo>
                  <a:lnTo>
                    <a:pt x="113752" y="32109"/>
                  </a:lnTo>
                  <a:lnTo>
                    <a:pt x="114236" y="32109"/>
                  </a:lnTo>
                  <a:lnTo>
                    <a:pt x="114236" y="32270"/>
                  </a:lnTo>
                  <a:lnTo>
                    <a:pt x="113913" y="32754"/>
                  </a:lnTo>
                  <a:lnTo>
                    <a:pt x="113752" y="33239"/>
                  </a:lnTo>
                  <a:lnTo>
                    <a:pt x="113913" y="33884"/>
                  </a:lnTo>
                  <a:lnTo>
                    <a:pt x="114236" y="33400"/>
                  </a:lnTo>
                  <a:lnTo>
                    <a:pt x="114397" y="33239"/>
                  </a:lnTo>
                  <a:lnTo>
                    <a:pt x="114881" y="34045"/>
                  </a:lnTo>
                  <a:lnTo>
                    <a:pt x="115204" y="33400"/>
                  </a:lnTo>
                  <a:lnTo>
                    <a:pt x="115365" y="33239"/>
                  </a:lnTo>
                  <a:lnTo>
                    <a:pt x="115526" y="33239"/>
                  </a:lnTo>
                  <a:lnTo>
                    <a:pt x="115688" y="33400"/>
                  </a:lnTo>
                  <a:lnTo>
                    <a:pt x="116010" y="33884"/>
                  </a:lnTo>
                  <a:lnTo>
                    <a:pt x="116172" y="34207"/>
                  </a:lnTo>
                  <a:lnTo>
                    <a:pt x="116333" y="34207"/>
                  </a:lnTo>
                  <a:lnTo>
                    <a:pt x="116817" y="33561"/>
                  </a:lnTo>
                  <a:lnTo>
                    <a:pt x="117140" y="33239"/>
                  </a:lnTo>
                  <a:lnTo>
                    <a:pt x="117301" y="33077"/>
                  </a:lnTo>
                  <a:lnTo>
                    <a:pt x="117624" y="33239"/>
                  </a:lnTo>
                  <a:lnTo>
                    <a:pt x="117785" y="33884"/>
                  </a:lnTo>
                  <a:lnTo>
                    <a:pt x="118108" y="32701"/>
                  </a:lnTo>
                  <a:lnTo>
                    <a:pt x="118108" y="33884"/>
                  </a:lnTo>
                  <a:lnTo>
                    <a:pt x="118108" y="34529"/>
                  </a:lnTo>
                  <a:lnTo>
                    <a:pt x="118431" y="34852"/>
                  </a:lnTo>
                  <a:lnTo>
                    <a:pt x="118753" y="34207"/>
                  </a:lnTo>
                  <a:lnTo>
                    <a:pt x="118915" y="33561"/>
                  </a:lnTo>
                  <a:lnTo>
                    <a:pt x="119076" y="31948"/>
                  </a:lnTo>
                  <a:lnTo>
                    <a:pt x="119883" y="31948"/>
                  </a:lnTo>
                  <a:lnTo>
                    <a:pt x="120044" y="32109"/>
                  </a:lnTo>
                  <a:lnTo>
                    <a:pt x="119883" y="32432"/>
                  </a:lnTo>
                  <a:lnTo>
                    <a:pt x="119721" y="32916"/>
                  </a:lnTo>
                  <a:lnTo>
                    <a:pt x="119721" y="33077"/>
                  </a:lnTo>
                  <a:lnTo>
                    <a:pt x="120044" y="33239"/>
                  </a:lnTo>
                  <a:lnTo>
                    <a:pt x="120690" y="33239"/>
                  </a:lnTo>
                  <a:lnTo>
                    <a:pt x="120690" y="33561"/>
                  </a:lnTo>
                  <a:lnTo>
                    <a:pt x="120528" y="33884"/>
                  </a:lnTo>
                  <a:lnTo>
                    <a:pt x="120367" y="34691"/>
                  </a:lnTo>
                  <a:lnTo>
                    <a:pt x="120206" y="35013"/>
                  </a:lnTo>
                  <a:lnTo>
                    <a:pt x="120206" y="35336"/>
                  </a:lnTo>
                  <a:lnTo>
                    <a:pt x="121012" y="34368"/>
                  </a:lnTo>
                  <a:lnTo>
                    <a:pt x="121012" y="34045"/>
                  </a:lnTo>
                  <a:lnTo>
                    <a:pt x="121174" y="33723"/>
                  </a:lnTo>
                  <a:lnTo>
                    <a:pt x="121658" y="32754"/>
                  </a:lnTo>
                  <a:lnTo>
                    <a:pt x="121980" y="33077"/>
                  </a:lnTo>
                  <a:lnTo>
                    <a:pt x="122142" y="33400"/>
                  </a:lnTo>
                  <a:lnTo>
                    <a:pt x="122142" y="34368"/>
                  </a:lnTo>
                  <a:lnTo>
                    <a:pt x="122142" y="35013"/>
                  </a:lnTo>
                  <a:lnTo>
                    <a:pt x="122303" y="35013"/>
                  </a:lnTo>
                  <a:lnTo>
                    <a:pt x="122626" y="34852"/>
                  </a:lnTo>
                  <a:lnTo>
                    <a:pt x="122787" y="35336"/>
                  </a:lnTo>
                  <a:lnTo>
                    <a:pt x="122948" y="35497"/>
                  </a:lnTo>
                  <a:lnTo>
                    <a:pt x="123110" y="35336"/>
                  </a:lnTo>
                  <a:lnTo>
                    <a:pt x="123110" y="35013"/>
                  </a:lnTo>
                  <a:lnTo>
                    <a:pt x="123433" y="34045"/>
                  </a:lnTo>
                  <a:lnTo>
                    <a:pt x="123594" y="33723"/>
                  </a:lnTo>
                  <a:lnTo>
                    <a:pt x="123755" y="33561"/>
                  </a:lnTo>
                  <a:lnTo>
                    <a:pt x="124239" y="34045"/>
                  </a:lnTo>
                  <a:lnTo>
                    <a:pt x="124239" y="33723"/>
                  </a:lnTo>
                  <a:lnTo>
                    <a:pt x="124401" y="33723"/>
                  </a:lnTo>
                  <a:lnTo>
                    <a:pt x="124562" y="33561"/>
                  </a:lnTo>
                  <a:lnTo>
                    <a:pt x="125046" y="33884"/>
                  </a:lnTo>
                  <a:lnTo>
                    <a:pt x="125691" y="34368"/>
                  </a:lnTo>
                  <a:lnTo>
                    <a:pt x="126175" y="33884"/>
                  </a:lnTo>
                  <a:lnTo>
                    <a:pt x="126498" y="33723"/>
                  </a:lnTo>
                  <a:lnTo>
                    <a:pt x="126660" y="33884"/>
                  </a:lnTo>
                  <a:lnTo>
                    <a:pt x="126821" y="34207"/>
                  </a:lnTo>
                  <a:lnTo>
                    <a:pt x="126982" y="35013"/>
                  </a:lnTo>
                  <a:lnTo>
                    <a:pt x="127144" y="35659"/>
                  </a:lnTo>
                  <a:lnTo>
                    <a:pt x="127305" y="36143"/>
                  </a:lnTo>
                  <a:lnTo>
                    <a:pt x="128434" y="35013"/>
                  </a:lnTo>
                  <a:lnTo>
                    <a:pt x="129402" y="34368"/>
                  </a:lnTo>
                  <a:lnTo>
                    <a:pt x="129887" y="34368"/>
                  </a:lnTo>
                  <a:lnTo>
                    <a:pt x="130371" y="34207"/>
                  </a:lnTo>
                  <a:lnTo>
                    <a:pt x="131016" y="34368"/>
                  </a:lnTo>
                  <a:lnTo>
                    <a:pt x="131823" y="34529"/>
                  </a:lnTo>
                  <a:lnTo>
                    <a:pt x="130855" y="35820"/>
                  </a:lnTo>
                  <a:lnTo>
                    <a:pt x="130855" y="35981"/>
                  </a:lnTo>
                  <a:lnTo>
                    <a:pt x="131016" y="36143"/>
                  </a:lnTo>
                  <a:lnTo>
                    <a:pt x="131500" y="36465"/>
                  </a:lnTo>
                  <a:lnTo>
                    <a:pt x="131661" y="36788"/>
                  </a:lnTo>
                  <a:lnTo>
                    <a:pt x="131661" y="37434"/>
                  </a:lnTo>
                  <a:lnTo>
                    <a:pt x="131984" y="36627"/>
                  </a:lnTo>
                  <a:lnTo>
                    <a:pt x="132307" y="36143"/>
                  </a:lnTo>
                  <a:lnTo>
                    <a:pt x="132468" y="35981"/>
                  </a:lnTo>
                  <a:lnTo>
                    <a:pt x="132791" y="35981"/>
                  </a:lnTo>
                  <a:lnTo>
                    <a:pt x="133113" y="36143"/>
                  </a:lnTo>
                  <a:lnTo>
                    <a:pt x="133436" y="36143"/>
                  </a:lnTo>
                  <a:lnTo>
                    <a:pt x="133598" y="35981"/>
                  </a:lnTo>
                  <a:lnTo>
                    <a:pt x="133436" y="36788"/>
                  </a:lnTo>
                  <a:lnTo>
                    <a:pt x="133598" y="37434"/>
                  </a:lnTo>
                  <a:lnTo>
                    <a:pt x="133598" y="37756"/>
                  </a:lnTo>
                  <a:lnTo>
                    <a:pt x="133920" y="37918"/>
                  </a:lnTo>
                  <a:lnTo>
                    <a:pt x="134243" y="37756"/>
                  </a:lnTo>
                  <a:lnTo>
                    <a:pt x="134727" y="37434"/>
                  </a:lnTo>
                  <a:lnTo>
                    <a:pt x="135534" y="36788"/>
                  </a:lnTo>
                  <a:lnTo>
                    <a:pt x="136502" y="35981"/>
                  </a:lnTo>
                  <a:lnTo>
                    <a:pt x="137147" y="35497"/>
                  </a:lnTo>
                  <a:lnTo>
                    <a:pt x="137309" y="35497"/>
                  </a:lnTo>
                  <a:lnTo>
                    <a:pt x="137309" y="35820"/>
                  </a:lnTo>
                  <a:lnTo>
                    <a:pt x="137309" y="36304"/>
                  </a:lnTo>
                  <a:lnTo>
                    <a:pt x="137147" y="37111"/>
                  </a:lnTo>
                  <a:lnTo>
                    <a:pt x="137470" y="37111"/>
                  </a:lnTo>
                  <a:lnTo>
                    <a:pt x="137793" y="37272"/>
                  </a:lnTo>
                  <a:lnTo>
                    <a:pt x="137954" y="37595"/>
                  </a:lnTo>
                  <a:lnTo>
                    <a:pt x="138115" y="37595"/>
                  </a:lnTo>
                  <a:lnTo>
                    <a:pt x="138761" y="36627"/>
                  </a:lnTo>
                  <a:lnTo>
                    <a:pt x="139083" y="37272"/>
                  </a:lnTo>
                  <a:lnTo>
                    <a:pt x="139406" y="37595"/>
                  </a:lnTo>
                  <a:lnTo>
                    <a:pt x="140697" y="37595"/>
                  </a:lnTo>
                  <a:lnTo>
                    <a:pt x="141020" y="37756"/>
                  </a:lnTo>
                  <a:lnTo>
                    <a:pt x="141020" y="38240"/>
                  </a:lnTo>
                  <a:lnTo>
                    <a:pt x="140858" y="39208"/>
                  </a:lnTo>
                  <a:lnTo>
                    <a:pt x="140858" y="39208"/>
                  </a:lnTo>
                  <a:lnTo>
                    <a:pt x="141342" y="38886"/>
                  </a:lnTo>
                  <a:lnTo>
                    <a:pt x="141665" y="38563"/>
                  </a:lnTo>
                  <a:lnTo>
                    <a:pt x="141988" y="37918"/>
                  </a:lnTo>
                  <a:lnTo>
                    <a:pt x="142149" y="37918"/>
                  </a:lnTo>
                  <a:lnTo>
                    <a:pt x="141988" y="38079"/>
                  </a:lnTo>
                  <a:lnTo>
                    <a:pt x="141665" y="39692"/>
                  </a:lnTo>
                  <a:lnTo>
                    <a:pt x="142149" y="39854"/>
                  </a:lnTo>
                  <a:lnTo>
                    <a:pt x="142310" y="39854"/>
                  </a:lnTo>
                  <a:lnTo>
                    <a:pt x="142472" y="39692"/>
                  </a:lnTo>
                  <a:lnTo>
                    <a:pt x="142633" y="39531"/>
                  </a:lnTo>
                  <a:lnTo>
                    <a:pt x="142794" y="39047"/>
                  </a:lnTo>
                  <a:lnTo>
                    <a:pt x="143117" y="38402"/>
                  </a:lnTo>
                  <a:lnTo>
                    <a:pt x="143440" y="38724"/>
                  </a:lnTo>
                  <a:lnTo>
                    <a:pt x="143763" y="39047"/>
                  </a:lnTo>
                  <a:lnTo>
                    <a:pt x="144247" y="38724"/>
                  </a:lnTo>
                  <a:lnTo>
                    <a:pt x="144731" y="38079"/>
                  </a:lnTo>
                  <a:lnTo>
                    <a:pt x="144892" y="38563"/>
                  </a:lnTo>
                  <a:lnTo>
                    <a:pt x="145053" y="38563"/>
                  </a:lnTo>
                  <a:lnTo>
                    <a:pt x="145376" y="38402"/>
                  </a:lnTo>
                  <a:lnTo>
                    <a:pt x="145537" y="38402"/>
                  </a:lnTo>
                  <a:lnTo>
                    <a:pt x="145537" y="39854"/>
                  </a:lnTo>
                  <a:lnTo>
                    <a:pt x="145860" y="39370"/>
                  </a:lnTo>
                  <a:lnTo>
                    <a:pt x="146183" y="39047"/>
                  </a:lnTo>
                  <a:lnTo>
                    <a:pt x="147151" y="39047"/>
                  </a:lnTo>
                  <a:lnTo>
                    <a:pt x="148442" y="39370"/>
                  </a:lnTo>
                  <a:lnTo>
                    <a:pt x="148926" y="39370"/>
                  </a:lnTo>
                  <a:lnTo>
                    <a:pt x="149571" y="39531"/>
                  </a:lnTo>
                  <a:lnTo>
                    <a:pt x="149571" y="39047"/>
                  </a:lnTo>
                  <a:lnTo>
                    <a:pt x="149410" y="38886"/>
                  </a:lnTo>
                  <a:lnTo>
                    <a:pt x="149248" y="38724"/>
                  </a:lnTo>
                  <a:lnTo>
                    <a:pt x="147958" y="38724"/>
                  </a:lnTo>
                  <a:lnTo>
                    <a:pt x="147635" y="38563"/>
                  </a:lnTo>
                  <a:lnTo>
                    <a:pt x="147474" y="38402"/>
                  </a:lnTo>
                  <a:lnTo>
                    <a:pt x="147958" y="38079"/>
                  </a:lnTo>
                  <a:lnTo>
                    <a:pt x="148764" y="37918"/>
                  </a:lnTo>
                  <a:lnTo>
                    <a:pt x="150539" y="37918"/>
                  </a:lnTo>
                  <a:lnTo>
                    <a:pt x="150539" y="37756"/>
                  </a:lnTo>
                  <a:lnTo>
                    <a:pt x="149248" y="37111"/>
                  </a:lnTo>
                  <a:lnTo>
                    <a:pt x="149732" y="35659"/>
                  </a:lnTo>
                  <a:lnTo>
                    <a:pt x="149087" y="35981"/>
                  </a:lnTo>
                  <a:lnTo>
                    <a:pt x="149087" y="35659"/>
                  </a:lnTo>
                  <a:lnTo>
                    <a:pt x="149410" y="35336"/>
                  </a:lnTo>
                  <a:lnTo>
                    <a:pt x="149248" y="34852"/>
                  </a:lnTo>
                  <a:lnTo>
                    <a:pt x="149248" y="34691"/>
                  </a:lnTo>
                  <a:lnTo>
                    <a:pt x="149732" y="34852"/>
                  </a:lnTo>
                  <a:lnTo>
                    <a:pt x="150217" y="35013"/>
                  </a:lnTo>
                  <a:lnTo>
                    <a:pt x="150539" y="35013"/>
                  </a:lnTo>
                  <a:lnTo>
                    <a:pt x="150862" y="34852"/>
                  </a:lnTo>
                  <a:lnTo>
                    <a:pt x="151023" y="34529"/>
                  </a:lnTo>
                  <a:lnTo>
                    <a:pt x="150378" y="34207"/>
                  </a:lnTo>
                  <a:lnTo>
                    <a:pt x="150217" y="33884"/>
                  </a:lnTo>
                  <a:lnTo>
                    <a:pt x="150217" y="33400"/>
                  </a:lnTo>
                  <a:lnTo>
                    <a:pt x="150539" y="32754"/>
                  </a:lnTo>
                  <a:lnTo>
                    <a:pt x="150701" y="32754"/>
                  </a:lnTo>
                  <a:lnTo>
                    <a:pt x="150701" y="32916"/>
                  </a:lnTo>
                  <a:lnTo>
                    <a:pt x="150701" y="33400"/>
                  </a:lnTo>
                  <a:lnTo>
                    <a:pt x="150701" y="33723"/>
                  </a:lnTo>
                  <a:lnTo>
                    <a:pt x="151185" y="33723"/>
                  </a:lnTo>
                  <a:lnTo>
                    <a:pt x="152475" y="29850"/>
                  </a:lnTo>
                  <a:lnTo>
                    <a:pt x="152798" y="28398"/>
                  </a:lnTo>
                  <a:lnTo>
                    <a:pt x="152798" y="27753"/>
                  </a:lnTo>
                  <a:lnTo>
                    <a:pt x="152798" y="27107"/>
                  </a:lnTo>
                  <a:lnTo>
                    <a:pt x="152637" y="26462"/>
                  </a:lnTo>
                  <a:lnTo>
                    <a:pt x="152314" y="25978"/>
                  </a:lnTo>
                  <a:lnTo>
                    <a:pt x="151830" y="25494"/>
                  </a:lnTo>
                  <a:lnTo>
                    <a:pt x="151185" y="25010"/>
                  </a:lnTo>
                  <a:lnTo>
                    <a:pt x="150217" y="24526"/>
                  </a:lnTo>
                  <a:lnTo>
                    <a:pt x="149248" y="24203"/>
                  </a:lnTo>
                  <a:lnTo>
                    <a:pt x="146344" y="23396"/>
                  </a:lnTo>
                  <a:lnTo>
                    <a:pt x="143440" y="23074"/>
                  </a:lnTo>
                  <a:lnTo>
                    <a:pt x="140858" y="22590"/>
                  </a:lnTo>
                  <a:lnTo>
                    <a:pt x="138599" y="21944"/>
                  </a:lnTo>
                  <a:lnTo>
                    <a:pt x="137147" y="21299"/>
                  </a:lnTo>
                  <a:lnTo>
                    <a:pt x="136663" y="20815"/>
                  </a:lnTo>
                  <a:lnTo>
                    <a:pt x="136340" y="20492"/>
                  </a:lnTo>
                  <a:lnTo>
                    <a:pt x="136340" y="20169"/>
                  </a:lnTo>
                  <a:lnTo>
                    <a:pt x="136502" y="19847"/>
                  </a:lnTo>
                  <a:lnTo>
                    <a:pt x="136986" y="19524"/>
                  </a:lnTo>
                  <a:lnTo>
                    <a:pt x="137793" y="19201"/>
                  </a:lnTo>
                  <a:lnTo>
                    <a:pt x="138922" y="19040"/>
                  </a:lnTo>
                  <a:lnTo>
                    <a:pt x="140213" y="18879"/>
                  </a:lnTo>
                  <a:lnTo>
                    <a:pt x="139890" y="18556"/>
                  </a:lnTo>
                  <a:lnTo>
                    <a:pt x="140213" y="18556"/>
                  </a:lnTo>
                  <a:lnTo>
                    <a:pt x="141181" y="18717"/>
                  </a:lnTo>
                  <a:lnTo>
                    <a:pt x="140536" y="18717"/>
                  </a:lnTo>
                  <a:lnTo>
                    <a:pt x="140697" y="18879"/>
                  </a:lnTo>
                  <a:lnTo>
                    <a:pt x="140536" y="19201"/>
                  </a:lnTo>
                  <a:lnTo>
                    <a:pt x="141504" y="19201"/>
                  </a:lnTo>
                  <a:lnTo>
                    <a:pt x="141342" y="19040"/>
                  </a:lnTo>
                  <a:lnTo>
                    <a:pt x="141342" y="18879"/>
                  </a:lnTo>
                  <a:lnTo>
                    <a:pt x="141504" y="18717"/>
                  </a:lnTo>
                  <a:lnTo>
                    <a:pt x="141665" y="18717"/>
                  </a:lnTo>
                  <a:lnTo>
                    <a:pt x="141342" y="18879"/>
                  </a:lnTo>
                  <a:lnTo>
                    <a:pt x="141665" y="19040"/>
                  </a:lnTo>
                  <a:lnTo>
                    <a:pt x="141988" y="19040"/>
                  </a:lnTo>
                  <a:lnTo>
                    <a:pt x="142310" y="18879"/>
                  </a:lnTo>
                  <a:lnTo>
                    <a:pt x="142794" y="18879"/>
                  </a:lnTo>
                  <a:lnTo>
                    <a:pt x="142633" y="19201"/>
                  </a:lnTo>
                  <a:lnTo>
                    <a:pt x="143279" y="19201"/>
                  </a:lnTo>
                  <a:lnTo>
                    <a:pt x="143440" y="19040"/>
                  </a:lnTo>
                  <a:lnTo>
                    <a:pt x="143601" y="19040"/>
                  </a:lnTo>
                  <a:lnTo>
                    <a:pt x="143440" y="18879"/>
                  </a:lnTo>
                  <a:lnTo>
                    <a:pt x="143117" y="18717"/>
                  </a:lnTo>
                  <a:lnTo>
                    <a:pt x="143763" y="18717"/>
                  </a:lnTo>
                  <a:lnTo>
                    <a:pt x="143924" y="18879"/>
                  </a:lnTo>
                  <a:lnTo>
                    <a:pt x="144085" y="19040"/>
                  </a:lnTo>
                  <a:lnTo>
                    <a:pt x="144247" y="19363"/>
                  </a:lnTo>
                  <a:lnTo>
                    <a:pt x="144569" y="19201"/>
                  </a:lnTo>
                  <a:lnTo>
                    <a:pt x="144731" y="19040"/>
                  </a:lnTo>
                  <a:lnTo>
                    <a:pt x="144569" y="19040"/>
                  </a:lnTo>
                  <a:lnTo>
                    <a:pt x="144569" y="18879"/>
                  </a:lnTo>
                  <a:lnTo>
                    <a:pt x="144731" y="18717"/>
                  </a:lnTo>
                  <a:lnTo>
                    <a:pt x="145053" y="18556"/>
                  </a:lnTo>
                  <a:lnTo>
                    <a:pt x="144892" y="19040"/>
                  </a:lnTo>
                  <a:lnTo>
                    <a:pt x="144731" y="19040"/>
                  </a:lnTo>
                  <a:lnTo>
                    <a:pt x="145053" y="19201"/>
                  </a:lnTo>
                  <a:lnTo>
                    <a:pt x="145537" y="19363"/>
                  </a:lnTo>
                  <a:lnTo>
                    <a:pt x="146021" y="19363"/>
                  </a:lnTo>
                  <a:lnTo>
                    <a:pt x="145537" y="19201"/>
                  </a:lnTo>
                  <a:lnTo>
                    <a:pt x="145537" y="19040"/>
                  </a:lnTo>
                  <a:lnTo>
                    <a:pt x="145699" y="19040"/>
                  </a:lnTo>
                  <a:lnTo>
                    <a:pt x="146183" y="18879"/>
                  </a:lnTo>
                  <a:lnTo>
                    <a:pt x="145860" y="18879"/>
                  </a:lnTo>
                  <a:lnTo>
                    <a:pt x="146021" y="18717"/>
                  </a:lnTo>
                  <a:lnTo>
                    <a:pt x="146183" y="18879"/>
                  </a:lnTo>
                  <a:lnTo>
                    <a:pt x="146828" y="18879"/>
                  </a:lnTo>
                  <a:lnTo>
                    <a:pt x="146990" y="19040"/>
                  </a:lnTo>
                  <a:lnTo>
                    <a:pt x="146990" y="19201"/>
                  </a:lnTo>
                  <a:lnTo>
                    <a:pt x="147312" y="19201"/>
                  </a:lnTo>
                  <a:lnTo>
                    <a:pt x="147312" y="19040"/>
                  </a:lnTo>
                  <a:lnTo>
                    <a:pt x="147474" y="18879"/>
                  </a:lnTo>
                  <a:lnTo>
                    <a:pt x="147635" y="19201"/>
                  </a:lnTo>
                  <a:lnTo>
                    <a:pt x="147958" y="19363"/>
                  </a:lnTo>
                  <a:lnTo>
                    <a:pt x="148603" y="19363"/>
                  </a:lnTo>
                  <a:lnTo>
                    <a:pt x="148926" y="19201"/>
                  </a:lnTo>
                  <a:lnTo>
                    <a:pt x="148926" y="19040"/>
                  </a:lnTo>
                  <a:lnTo>
                    <a:pt x="148603" y="19040"/>
                  </a:lnTo>
                  <a:lnTo>
                    <a:pt x="148764" y="18717"/>
                  </a:lnTo>
                  <a:lnTo>
                    <a:pt x="148926" y="18717"/>
                  </a:lnTo>
                  <a:lnTo>
                    <a:pt x="149248" y="18879"/>
                  </a:lnTo>
                  <a:lnTo>
                    <a:pt x="149732" y="19040"/>
                  </a:lnTo>
                  <a:lnTo>
                    <a:pt x="150055" y="19201"/>
                  </a:lnTo>
                  <a:lnTo>
                    <a:pt x="150539" y="19040"/>
                  </a:lnTo>
                  <a:lnTo>
                    <a:pt x="150378" y="19363"/>
                  </a:lnTo>
                  <a:lnTo>
                    <a:pt x="150539" y="19363"/>
                  </a:lnTo>
                  <a:lnTo>
                    <a:pt x="150862" y="19201"/>
                  </a:lnTo>
                  <a:lnTo>
                    <a:pt x="151346" y="18879"/>
                  </a:lnTo>
                  <a:lnTo>
                    <a:pt x="151185" y="18717"/>
                  </a:lnTo>
                  <a:lnTo>
                    <a:pt x="150862" y="18556"/>
                  </a:lnTo>
                  <a:lnTo>
                    <a:pt x="151346" y="18556"/>
                  </a:lnTo>
                  <a:lnTo>
                    <a:pt x="151991" y="18233"/>
                  </a:lnTo>
                  <a:lnTo>
                    <a:pt x="152475" y="17749"/>
                  </a:lnTo>
                  <a:lnTo>
                    <a:pt x="152314" y="18233"/>
                  </a:lnTo>
                  <a:lnTo>
                    <a:pt x="151991" y="18556"/>
                  </a:lnTo>
                  <a:lnTo>
                    <a:pt x="151507" y="19040"/>
                  </a:lnTo>
                  <a:lnTo>
                    <a:pt x="151669" y="19201"/>
                  </a:lnTo>
                  <a:lnTo>
                    <a:pt x="151830" y="19363"/>
                  </a:lnTo>
                  <a:lnTo>
                    <a:pt x="152314" y="19201"/>
                  </a:lnTo>
                  <a:lnTo>
                    <a:pt x="152475" y="19201"/>
                  </a:lnTo>
                  <a:lnTo>
                    <a:pt x="152637" y="19040"/>
                  </a:lnTo>
                  <a:lnTo>
                    <a:pt x="152475" y="18879"/>
                  </a:lnTo>
                  <a:lnTo>
                    <a:pt x="152153" y="18879"/>
                  </a:lnTo>
                  <a:lnTo>
                    <a:pt x="152637" y="18556"/>
                  </a:lnTo>
                  <a:lnTo>
                    <a:pt x="152475" y="18717"/>
                  </a:lnTo>
                  <a:lnTo>
                    <a:pt x="152959" y="18556"/>
                  </a:lnTo>
                  <a:lnTo>
                    <a:pt x="153605" y="18394"/>
                  </a:lnTo>
                  <a:lnTo>
                    <a:pt x="153928" y="18394"/>
                  </a:lnTo>
                  <a:lnTo>
                    <a:pt x="153605" y="18556"/>
                  </a:lnTo>
                  <a:lnTo>
                    <a:pt x="154089" y="18717"/>
                  </a:lnTo>
                  <a:lnTo>
                    <a:pt x="154250" y="18556"/>
                  </a:lnTo>
                  <a:lnTo>
                    <a:pt x="154089" y="18394"/>
                  </a:lnTo>
                  <a:lnTo>
                    <a:pt x="153928" y="18233"/>
                  </a:lnTo>
                  <a:lnTo>
                    <a:pt x="154573" y="17910"/>
                  </a:lnTo>
                  <a:lnTo>
                    <a:pt x="154573" y="17749"/>
                  </a:lnTo>
                  <a:lnTo>
                    <a:pt x="154250" y="17588"/>
                  </a:lnTo>
                  <a:lnTo>
                    <a:pt x="154250" y="17265"/>
                  </a:lnTo>
                  <a:lnTo>
                    <a:pt x="154412" y="17265"/>
                  </a:lnTo>
                  <a:lnTo>
                    <a:pt x="154573" y="17426"/>
                  </a:lnTo>
                  <a:lnTo>
                    <a:pt x="154734" y="17426"/>
                  </a:lnTo>
                  <a:lnTo>
                    <a:pt x="154896" y="17265"/>
                  </a:lnTo>
                  <a:lnTo>
                    <a:pt x="154412" y="16781"/>
                  </a:lnTo>
                  <a:lnTo>
                    <a:pt x="154734" y="16781"/>
                  </a:lnTo>
                  <a:lnTo>
                    <a:pt x="155702" y="17104"/>
                  </a:lnTo>
                  <a:lnTo>
                    <a:pt x="155380" y="16781"/>
                  </a:lnTo>
                  <a:lnTo>
                    <a:pt x="155218" y="16458"/>
                  </a:lnTo>
                  <a:lnTo>
                    <a:pt x="155380" y="16297"/>
                  </a:lnTo>
                  <a:lnTo>
                    <a:pt x="155864" y="16458"/>
                  </a:lnTo>
                  <a:lnTo>
                    <a:pt x="155864" y="16458"/>
                  </a:lnTo>
                  <a:lnTo>
                    <a:pt x="155218" y="16136"/>
                  </a:lnTo>
                  <a:lnTo>
                    <a:pt x="154896" y="15813"/>
                  </a:lnTo>
                  <a:lnTo>
                    <a:pt x="155057" y="15652"/>
                  </a:lnTo>
                  <a:lnTo>
                    <a:pt x="155218" y="15652"/>
                  </a:lnTo>
                  <a:lnTo>
                    <a:pt x="155541" y="15490"/>
                  </a:lnTo>
                  <a:lnTo>
                    <a:pt x="155541" y="15329"/>
                  </a:lnTo>
                  <a:lnTo>
                    <a:pt x="155218" y="15168"/>
                  </a:lnTo>
                  <a:lnTo>
                    <a:pt x="155218" y="15329"/>
                  </a:lnTo>
                  <a:lnTo>
                    <a:pt x="155057" y="15329"/>
                  </a:lnTo>
                  <a:lnTo>
                    <a:pt x="154734" y="15168"/>
                  </a:lnTo>
                  <a:lnTo>
                    <a:pt x="154412" y="14845"/>
                  </a:lnTo>
                  <a:lnTo>
                    <a:pt x="154412" y="14683"/>
                  </a:lnTo>
                  <a:lnTo>
                    <a:pt x="154089" y="14845"/>
                  </a:lnTo>
                  <a:lnTo>
                    <a:pt x="154250" y="15006"/>
                  </a:lnTo>
                  <a:lnTo>
                    <a:pt x="154573" y="15168"/>
                  </a:lnTo>
                  <a:lnTo>
                    <a:pt x="154734" y="15490"/>
                  </a:lnTo>
                  <a:lnTo>
                    <a:pt x="154250" y="15652"/>
                  </a:lnTo>
                  <a:lnTo>
                    <a:pt x="154089" y="15652"/>
                  </a:lnTo>
                  <a:lnTo>
                    <a:pt x="153928" y="15490"/>
                  </a:lnTo>
                  <a:lnTo>
                    <a:pt x="154250" y="15490"/>
                  </a:lnTo>
                  <a:lnTo>
                    <a:pt x="154250" y="15329"/>
                  </a:lnTo>
                  <a:lnTo>
                    <a:pt x="154089" y="15168"/>
                  </a:lnTo>
                  <a:lnTo>
                    <a:pt x="153605" y="15006"/>
                  </a:lnTo>
                  <a:lnTo>
                    <a:pt x="153605" y="15168"/>
                  </a:lnTo>
                  <a:lnTo>
                    <a:pt x="153605" y="15329"/>
                  </a:lnTo>
                  <a:lnTo>
                    <a:pt x="153282" y="15168"/>
                  </a:lnTo>
                  <a:lnTo>
                    <a:pt x="153282" y="15006"/>
                  </a:lnTo>
                  <a:lnTo>
                    <a:pt x="153605" y="14845"/>
                  </a:lnTo>
                  <a:lnTo>
                    <a:pt x="153766" y="14845"/>
                  </a:lnTo>
                  <a:lnTo>
                    <a:pt x="153928" y="14683"/>
                  </a:lnTo>
                  <a:lnTo>
                    <a:pt x="153766" y="14361"/>
                  </a:lnTo>
                  <a:lnTo>
                    <a:pt x="153444" y="14038"/>
                  </a:lnTo>
                  <a:lnTo>
                    <a:pt x="152798" y="14361"/>
                  </a:lnTo>
                  <a:lnTo>
                    <a:pt x="152475" y="14361"/>
                  </a:lnTo>
                  <a:lnTo>
                    <a:pt x="152314" y="14199"/>
                  </a:lnTo>
                  <a:lnTo>
                    <a:pt x="152475" y="13877"/>
                  </a:lnTo>
                  <a:lnTo>
                    <a:pt x="152314" y="13715"/>
                  </a:lnTo>
                  <a:lnTo>
                    <a:pt x="151669" y="13715"/>
                  </a:lnTo>
                  <a:lnTo>
                    <a:pt x="151669" y="13554"/>
                  </a:lnTo>
                  <a:lnTo>
                    <a:pt x="152153" y="13393"/>
                  </a:lnTo>
                  <a:lnTo>
                    <a:pt x="152475" y="13554"/>
                  </a:lnTo>
                  <a:lnTo>
                    <a:pt x="152798" y="13715"/>
                  </a:lnTo>
                  <a:lnTo>
                    <a:pt x="152959" y="13393"/>
                  </a:lnTo>
                  <a:lnTo>
                    <a:pt x="152798" y="13070"/>
                  </a:lnTo>
                  <a:lnTo>
                    <a:pt x="152153" y="13070"/>
                  </a:lnTo>
                  <a:lnTo>
                    <a:pt x="152637" y="12425"/>
                  </a:lnTo>
                  <a:lnTo>
                    <a:pt x="152314" y="12586"/>
                  </a:lnTo>
                  <a:lnTo>
                    <a:pt x="151991" y="12909"/>
                  </a:lnTo>
                  <a:lnTo>
                    <a:pt x="151669" y="12909"/>
                  </a:lnTo>
                  <a:lnTo>
                    <a:pt x="151507" y="12747"/>
                  </a:lnTo>
                  <a:lnTo>
                    <a:pt x="151467" y="12667"/>
                  </a:lnTo>
                  <a:lnTo>
                    <a:pt x="151346" y="12909"/>
                  </a:lnTo>
                  <a:lnTo>
                    <a:pt x="151185" y="12747"/>
                  </a:lnTo>
                  <a:lnTo>
                    <a:pt x="151443" y="12618"/>
                  </a:lnTo>
                  <a:lnTo>
                    <a:pt x="151346" y="12425"/>
                  </a:lnTo>
                  <a:lnTo>
                    <a:pt x="151507" y="11618"/>
                  </a:lnTo>
                  <a:lnTo>
                    <a:pt x="151507" y="11295"/>
                  </a:lnTo>
                  <a:lnTo>
                    <a:pt x="151669" y="11134"/>
                  </a:lnTo>
                  <a:lnTo>
                    <a:pt x="150701" y="10650"/>
                  </a:lnTo>
                  <a:lnTo>
                    <a:pt x="150378" y="10327"/>
                  </a:lnTo>
                  <a:lnTo>
                    <a:pt x="149894" y="9682"/>
                  </a:lnTo>
                  <a:lnTo>
                    <a:pt x="149087" y="8875"/>
                  </a:lnTo>
                  <a:lnTo>
                    <a:pt x="147474" y="8552"/>
                  </a:lnTo>
                  <a:lnTo>
                    <a:pt x="148764" y="8391"/>
                  </a:lnTo>
                  <a:lnTo>
                    <a:pt x="147958" y="8230"/>
                  </a:lnTo>
                  <a:lnTo>
                    <a:pt x="146506" y="8068"/>
                  </a:lnTo>
                  <a:lnTo>
                    <a:pt x="145537" y="7746"/>
                  </a:lnTo>
                  <a:lnTo>
                    <a:pt x="144731" y="7746"/>
                  </a:lnTo>
                  <a:lnTo>
                    <a:pt x="145053" y="7907"/>
                  </a:lnTo>
                  <a:lnTo>
                    <a:pt x="145376" y="8230"/>
                  </a:lnTo>
                  <a:lnTo>
                    <a:pt x="144892" y="8230"/>
                  </a:lnTo>
                  <a:lnTo>
                    <a:pt x="144569" y="7746"/>
                  </a:lnTo>
                  <a:lnTo>
                    <a:pt x="143763" y="7584"/>
                  </a:lnTo>
                  <a:lnTo>
                    <a:pt x="142149" y="7100"/>
                  </a:lnTo>
                  <a:lnTo>
                    <a:pt x="140374" y="6455"/>
                  </a:lnTo>
                  <a:lnTo>
                    <a:pt x="139245" y="6293"/>
                  </a:lnTo>
                  <a:lnTo>
                    <a:pt x="137954" y="6132"/>
                  </a:lnTo>
                  <a:lnTo>
                    <a:pt x="137793" y="5971"/>
                  </a:lnTo>
                  <a:lnTo>
                    <a:pt x="138115" y="5971"/>
                  </a:lnTo>
                  <a:lnTo>
                    <a:pt x="137631" y="5809"/>
                  </a:lnTo>
                  <a:lnTo>
                    <a:pt x="137147" y="5648"/>
                  </a:lnTo>
                  <a:lnTo>
                    <a:pt x="136825" y="5809"/>
                  </a:lnTo>
                  <a:lnTo>
                    <a:pt x="136340" y="6455"/>
                  </a:lnTo>
                  <a:lnTo>
                    <a:pt x="136340" y="5809"/>
                  </a:lnTo>
                  <a:lnTo>
                    <a:pt x="136018" y="5325"/>
                  </a:lnTo>
                  <a:lnTo>
                    <a:pt x="135695" y="5487"/>
                  </a:lnTo>
                  <a:lnTo>
                    <a:pt x="135856" y="5648"/>
                  </a:lnTo>
                  <a:lnTo>
                    <a:pt x="136018" y="5809"/>
                  </a:lnTo>
                  <a:lnTo>
                    <a:pt x="135372" y="5809"/>
                  </a:lnTo>
                  <a:lnTo>
                    <a:pt x="135050" y="5648"/>
                  </a:lnTo>
                  <a:lnTo>
                    <a:pt x="134888" y="5487"/>
                  </a:lnTo>
                  <a:lnTo>
                    <a:pt x="134888" y="5325"/>
                  </a:lnTo>
                  <a:lnTo>
                    <a:pt x="134727" y="5325"/>
                  </a:lnTo>
                  <a:lnTo>
                    <a:pt x="134243" y="5809"/>
                  </a:lnTo>
                  <a:lnTo>
                    <a:pt x="133759" y="5164"/>
                  </a:lnTo>
                  <a:lnTo>
                    <a:pt x="133759" y="5648"/>
                  </a:lnTo>
                  <a:lnTo>
                    <a:pt x="133275" y="5325"/>
                  </a:lnTo>
                  <a:lnTo>
                    <a:pt x="133113" y="5325"/>
                  </a:lnTo>
                  <a:lnTo>
                    <a:pt x="132952" y="5648"/>
                  </a:lnTo>
                  <a:lnTo>
                    <a:pt x="132791" y="6132"/>
                  </a:lnTo>
                  <a:lnTo>
                    <a:pt x="132307" y="5648"/>
                  </a:lnTo>
                  <a:lnTo>
                    <a:pt x="131823" y="5325"/>
                  </a:lnTo>
                  <a:lnTo>
                    <a:pt x="130855" y="5003"/>
                  </a:lnTo>
                  <a:lnTo>
                    <a:pt x="129887" y="5003"/>
                  </a:lnTo>
                  <a:lnTo>
                    <a:pt x="128918" y="5164"/>
                  </a:lnTo>
                  <a:lnTo>
                    <a:pt x="127466" y="5325"/>
                  </a:lnTo>
                  <a:lnTo>
                    <a:pt x="126982" y="5325"/>
                  </a:lnTo>
                  <a:lnTo>
                    <a:pt x="126821" y="5164"/>
                  </a:lnTo>
                  <a:lnTo>
                    <a:pt x="126660" y="5003"/>
                  </a:lnTo>
                  <a:lnTo>
                    <a:pt x="126821" y="4680"/>
                  </a:lnTo>
                  <a:lnTo>
                    <a:pt x="126660" y="4680"/>
                  </a:lnTo>
                  <a:lnTo>
                    <a:pt x="125853" y="5003"/>
                  </a:lnTo>
                  <a:lnTo>
                    <a:pt x="126337" y="5164"/>
                  </a:lnTo>
                  <a:lnTo>
                    <a:pt x="126498" y="5325"/>
                  </a:lnTo>
                  <a:lnTo>
                    <a:pt x="126014" y="5648"/>
                  </a:lnTo>
                  <a:lnTo>
                    <a:pt x="125369" y="5487"/>
                  </a:lnTo>
                  <a:lnTo>
                    <a:pt x="124885" y="5164"/>
                  </a:lnTo>
                  <a:lnTo>
                    <a:pt x="124239" y="4357"/>
                  </a:lnTo>
                  <a:lnTo>
                    <a:pt x="123755" y="4196"/>
                  </a:lnTo>
                  <a:lnTo>
                    <a:pt x="123271" y="4035"/>
                  </a:lnTo>
                  <a:lnTo>
                    <a:pt x="122626" y="4035"/>
                  </a:lnTo>
                  <a:lnTo>
                    <a:pt x="121658" y="4357"/>
                  </a:lnTo>
                  <a:lnTo>
                    <a:pt x="121496" y="4196"/>
                  </a:lnTo>
                  <a:lnTo>
                    <a:pt x="121174" y="4035"/>
                  </a:lnTo>
                  <a:lnTo>
                    <a:pt x="120206" y="3873"/>
                  </a:lnTo>
                  <a:lnTo>
                    <a:pt x="119399" y="3873"/>
                  </a:lnTo>
                  <a:lnTo>
                    <a:pt x="119076" y="4035"/>
                  </a:lnTo>
                  <a:lnTo>
                    <a:pt x="118915" y="3873"/>
                  </a:lnTo>
                  <a:lnTo>
                    <a:pt x="118592" y="4035"/>
                  </a:lnTo>
                  <a:lnTo>
                    <a:pt x="117463" y="4519"/>
                  </a:lnTo>
                  <a:lnTo>
                    <a:pt x="116979" y="4680"/>
                  </a:lnTo>
                  <a:lnTo>
                    <a:pt x="116656" y="4680"/>
                  </a:lnTo>
                  <a:lnTo>
                    <a:pt x="116817" y="4519"/>
                  </a:lnTo>
                  <a:lnTo>
                    <a:pt x="117301" y="3873"/>
                  </a:lnTo>
                  <a:lnTo>
                    <a:pt x="116333" y="3873"/>
                  </a:lnTo>
                  <a:lnTo>
                    <a:pt x="116333" y="4035"/>
                  </a:lnTo>
                  <a:lnTo>
                    <a:pt x="116656" y="4035"/>
                  </a:lnTo>
                  <a:lnTo>
                    <a:pt x="116494" y="4519"/>
                  </a:lnTo>
                  <a:lnTo>
                    <a:pt x="116333" y="4680"/>
                  </a:lnTo>
                  <a:lnTo>
                    <a:pt x="116172" y="4519"/>
                  </a:lnTo>
                  <a:lnTo>
                    <a:pt x="116172" y="4196"/>
                  </a:lnTo>
                  <a:lnTo>
                    <a:pt x="115849" y="3712"/>
                  </a:lnTo>
                  <a:lnTo>
                    <a:pt x="115688" y="3873"/>
                  </a:lnTo>
                  <a:lnTo>
                    <a:pt x="115849" y="4357"/>
                  </a:lnTo>
                  <a:lnTo>
                    <a:pt x="115365" y="4357"/>
                  </a:lnTo>
                  <a:lnTo>
                    <a:pt x="115042" y="4519"/>
                  </a:lnTo>
                  <a:lnTo>
                    <a:pt x="114881" y="4680"/>
                  </a:lnTo>
                  <a:lnTo>
                    <a:pt x="115042" y="4841"/>
                  </a:lnTo>
                  <a:lnTo>
                    <a:pt x="114881" y="4841"/>
                  </a:lnTo>
                  <a:lnTo>
                    <a:pt x="114397" y="4680"/>
                  </a:lnTo>
                  <a:lnTo>
                    <a:pt x="113913" y="4357"/>
                  </a:lnTo>
                  <a:lnTo>
                    <a:pt x="113590" y="4196"/>
                  </a:lnTo>
                  <a:lnTo>
                    <a:pt x="113913" y="4035"/>
                  </a:lnTo>
                  <a:lnTo>
                    <a:pt x="113913" y="4196"/>
                  </a:lnTo>
                  <a:lnTo>
                    <a:pt x="113913" y="4357"/>
                  </a:lnTo>
                  <a:lnTo>
                    <a:pt x="114397" y="4357"/>
                  </a:lnTo>
                  <a:lnTo>
                    <a:pt x="114236" y="4035"/>
                  </a:lnTo>
                  <a:lnTo>
                    <a:pt x="113752" y="3873"/>
                  </a:lnTo>
                  <a:lnTo>
                    <a:pt x="113429" y="3873"/>
                  </a:lnTo>
                  <a:lnTo>
                    <a:pt x="113267" y="4035"/>
                  </a:lnTo>
                  <a:lnTo>
                    <a:pt x="113106" y="4196"/>
                  </a:lnTo>
                  <a:lnTo>
                    <a:pt x="112945" y="4680"/>
                  </a:lnTo>
                  <a:lnTo>
                    <a:pt x="112783" y="4841"/>
                  </a:lnTo>
                  <a:lnTo>
                    <a:pt x="112783" y="4519"/>
                  </a:lnTo>
                  <a:lnTo>
                    <a:pt x="112299" y="4680"/>
                  </a:lnTo>
                  <a:lnTo>
                    <a:pt x="112299" y="4357"/>
                  </a:lnTo>
                  <a:lnTo>
                    <a:pt x="112138" y="4035"/>
                  </a:lnTo>
                  <a:lnTo>
                    <a:pt x="111977" y="4196"/>
                  </a:lnTo>
                  <a:lnTo>
                    <a:pt x="111977" y="4035"/>
                  </a:lnTo>
                  <a:lnTo>
                    <a:pt x="111815" y="4196"/>
                  </a:lnTo>
                  <a:lnTo>
                    <a:pt x="111493" y="4357"/>
                  </a:lnTo>
                  <a:lnTo>
                    <a:pt x="110525" y="4519"/>
                  </a:lnTo>
                  <a:lnTo>
                    <a:pt x="109556" y="4357"/>
                  </a:lnTo>
                  <a:lnTo>
                    <a:pt x="109234" y="4196"/>
                  </a:lnTo>
                  <a:lnTo>
                    <a:pt x="109234" y="4035"/>
                  </a:lnTo>
                  <a:lnTo>
                    <a:pt x="109395" y="3873"/>
                  </a:lnTo>
                  <a:lnTo>
                    <a:pt x="109234" y="3712"/>
                  </a:lnTo>
                  <a:lnTo>
                    <a:pt x="108911" y="3712"/>
                  </a:lnTo>
                  <a:lnTo>
                    <a:pt x="108750" y="3873"/>
                  </a:lnTo>
                  <a:lnTo>
                    <a:pt x="108911" y="4035"/>
                  </a:lnTo>
                  <a:lnTo>
                    <a:pt x="108588" y="4035"/>
                  </a:lnTo>
                  <a:lnTo>
                    <a:pt x="108750" y="3873"/>
                  </a:lnTo>
                  <a:lnTo>
                    <a:pt x="108266" y="4196"/>
                  </a:lnTo>
                  <a:lnTo>
                    <a:pt x="107782" y="4196"/>
                  </a:lnTo>
                  <a:lnTo>
                    <a:pt x="107620" y="3873"/>
                  </a:lnTo>
                  <a:lnTo>
                    <a:pt x="107782" y="3389"/>
                  </a:lnTo>
                  <a:lnTo>
                    <a:pt x="106814" y="3389"/>
                  </a:lnTo>
                  <a:lnTo>
                    <a:pt x="106975" y="3550"/>
                  </a:lnTo>
                  <a:lnTo>
                    <a:pt x="107136" y="3712"/>
                  </a:lnTo>
                  <a:lnTo>
                    <a:pt x="106652" y="3712"/>
                  </a:lnTo>
                  <a:lnTo>
                    <a:pt x="106007" y="3550"/>
                  </a:lnTo>
                  <a:lnTo>
                    <a:pt x="105684" y="3712"/>
                  </a:lnTo>
                  <a:lnTo>
                    <a:pt x="105361" y="3712"/>
                  </a:lnTo>
                  <a:lnTo>
                    <a:pt x="104877" y="3550"/>
                  </a:lnTo>
                  <a:lnTo>
                    <a:pt x="104393" y="3228"/>
                  </a:lnTo>
                  <a:lnTo>
                    <a:pt x="104071" y="3228"/>
                  </a:lnTo>
                  <a:lnTo>
                    <a:pt x="103748" y="3389"/>
                  </a:lnTo>
                  <a:lnTo>
                    <a:pt x="103748" y="3712"/>
                  </a:lnTo>
                  <a:lnTo>
                    <a:pt x="103909" y="3550"/>
                  </a:lnTo>
                  <a:lnTo>
                    <a:pt x="104071" y="3389"/>
                  </a:lnTo>
                  <a:lnTo>
                    <a:pt x="104232" y="3389"/>
                  </a:lnTo>
                  <a:lnTo>
                    <a:pt x="104393" y="3550"/>
                  </a:lnTo>
                  <a:lnTo>
                    <a:pt x="104071" y="3712"/>
                  </a:lnTo>
                  <a:lnTo>
                    <a:pt x="103909" y="3873"/>
                  </a:lnTo>
                  <a:lnTo>
                    <a:pt x="104071" y="4196"/>
                  </a:lnTo>
                  <a:lnTo>
                    <a:pt x="104071" y="4357"/>
                  </a:lnTo>
                  <a:lnTo>
                    <a:pt x="103748" y="4196"/>
                  </a:lnTo>
                  <a:lnTo>
                    <a:pt x="103425" y="4357"/>
                  </a:lnTo>
                  <a:lnTo>
                    <a:pt x="103587" y="4519"/>
                  </a:lnTo>
                  <a:lnTo>
                    <a:pt x="103425" y="4519"/>
                  </a:lnTo>
                  <a:lnTo>
                    <a:pt x="103425" y="4680"/>
                  </a:lnTo>
                  <a:lnTo>
                    <a:pt x="103264" y="4680"/>
                  </a:lnTo>
                  <a:lnTo>
                    <a:pt x="103425" y="4519"/>
                  </a:lnTo>
                  <a:lnTo>
                    <a:pt x="102941" y="4519"/>
                  </a:lnTo>
                  <a:lnTo>
                    <a:pt x="102457" y="4196"/>
                  </a:lnTo>
                  <a:lnTo>
                    <a:pt x="102134" y="3873"/>
                  </a:lnTo>
                  <a:lnTo>
                    <a:pt x="102134" y="3712"/>
                  </a:lnTo>
                  <a:lnTo>
                    <a:pt x="102296" y="3873"/>
                  </a:lnTo>
                  <a:lnTo>
                    <a:pt x="102134" y="3550"/>
                  </a:lnTo>
                  <a:lnTo>
                    <a:pt x="102618" y="3550"/>
                  </a:lnTo>
                  <a:lnTo>
                    <a:pt x="103264" y="3712"/>
                  </a:lnTo>
                  <a:lnTo>
                    <a:pt x="103425" y="3712"/>
                  </a:lnTo>
                  <a:lnTo>
                    <a:pt x="103425" y="3550"/>
                  </a:lnTo>
                  <a:lnTo>
                    <a:pt x="103425" y="2744"/>
                  </a:lnTo>
                  <a:lnTo>
                    <a:pt x="103587" y="2260"/>
                  </a:lnTo>
                  <a:lnTo>
                    <a:pt x="103587" y="2098"/>
                  </a:lnTo>
                  <a:lnTo>
                    <a:pt x="103102" y="2582"/>
                  </a:lnTo>
                  <a:lnTo>
                    <a:pt x="102941" y="2421"/>
                  </a:lnTo>
                  <a:lnTo>
                    <a:pt x="103102" y="2905"/>
                  </a:lnTo>
                  <a:lnTo>
                    <a:pt x="102941" y="3066"/>
                  </a:lnTo>
                  <a:lnTo>
                    <a:pt x="102941" y="3389"/>
                  </a:lnTo>
                  <a:lnTo>
                    <a:pt x="102618" y="3389"/>
                  </a:lnTo>
                  <a:lnTo>
                    <a:pt x="102296" y="3228"/>
                  </a:lnTo>
                  <a:lnTo>
                    <a:pt x="101973" y="2905"/>
                  </a:lnTo>
                  <a:lnTo>
                    <a:pt x="101650" y="2798"/>
                  </a:lnTo>
                  <a:lnTo>
                    <a:pt x="101650" y="2905"/>
                  </a:lnTo>
                  <a:lnTo>
                    <a:pt x="101489" y="2905"/>
                  </a:lnTo>
                  <a:lnTo>
                    <a:pt x="101610" y="2784"/>
                  </a:lnTo>
                  <a:lnTo>
                    <a:pt x="101610" y="2784"/>
                  </a:lnTo>
                  <a:lnTo>
                    <a:pt x="101489" y="2744"/>
                  </a:lnTo>
                  <a:lnTo>
                    <a:pt x="101005" y="2582"/>
                  </a:lnTo>
                  <a:lnTo>
                    <a:pt x="100682" y="2582"/>
                  </a:lnTo>
                  <a:lnTo>
                    <a:pt x="100360" y="2744"/>
                  </a:lnTo>
                  <a:lnTo>
                    <a:pt x="100360" y="2905"/>
                  </a:lnTo>
                  <a:lnTo>
                    <a:pt x="100360" y="3228"/>
                  </a:lnTo>
                  <a:lnTo>
                    <a:pt x="100844" y="3712"/>
                  </a:lnTo>
                  <a:lnTo>
                    <a:pt x="99875" y="3066"/>
                  </a:lnTo>
                  <a:lnTo>
                    <a:pt x="99069" y="2905"/>
                  </a:lnTo>
                  <a:lnTo>
                    <a:pt x="98262" y="2905"/>
                  </a:lnTo>
                  <a:lnTo>
                    <a:pt x="96971" y="2582"/>
                  </a:lnTo>
                  <a:lnTo>
                    <a:pt x="97455" y="2582"/>
                  </a:lnTo>
                  <a:lnTo>
                    <a:pt x="97617" y="2421"/>
                  </a:lnTo>
                  <a:lnTo>
                    <a:pt x="97778" y="2098"/>
                  </a:lnTo>
                  <a:lnTo>
                    <a:pt x="97617" y="2098"/>
                  </a:lnTo>
                  <a:lnTo>
                    <a:pt x="97617" y="2260"/>
                  </a:lnTo>
                  <a:lnTo>
                    <a:pt x="97294" y="2260"/>
                  </a:lnTo>
                  <a:lnTo>
                    <a:pt x="97294" y="2098"/>
                  </a:lnTo>
                  <a:lnTo>
                    <a:pt x="97617" y="2098"/>
                  </a:lnTo>
                  <a:lnTo>
                    <a:pt x="97778" y="1776"/>
                  </a:lnTo>
                  <a:lnTo>
                    <a:pt x="97617" y="1937"/>
                  </a:lnTo>
                  <a:lnTo>
                    <a:pt x="97294" y="1937"/>
                  </a:lnTo>
                  <a:lnTo>
                    <a:pt x="96971" y="1776"/>
                  </a:lnTo>
                  <a:lnTo>
                    <a:pt x="97617" y="1614"/>
                  </a:lnTo>
                  <a:lnTo>
                    <a:pt x="97294" y="1453"/>
                  </a:lnTo>
                  <a:lnTo>
                    <a:pt x="96487" y="1292"/>
                  </a:lnTo>
                  <a:lnTo>
                    <a:pt x="95519" y="1292"/>
                  </a:lnTo>
                  <a:lnTo>
                    <a:pt x="95519" y="1614"/>
                  </a:lnTo>
                  <a:lnTo>
                    <a:pt x="95196" y="1776"/>
                  </a:lnTo>
                  <a:lnTo>
                    <a:pt x="94067" y="1776"/>
                  </a:lnTo>
                  <a:lnTo>
                    <a:pt x="94712" y="2098"/>
                  </a:lnTo>
                  <a:lnTo>
                    <a:pt x="93906" y="2098"/>
                  </a:lnTo>
                  <a:lnTo>
                    <a:pt x="94228" y="2905"/>
                  </a:lnTo>
                  <a:lnTo>
                    <a:pt x="93583" y="2905"/>
                  </a:lnTo>
                  <a:lnTo>
                    <a:pt x="93422" y="2744"/>
                  </a:lnTo>
                  <a:lnTo>
                    <a:pt x="93422" y="2582"/>
                  </a:lnTo>
                  <a:lnTo>
                    <a:pt x="93422" y="2421"/>
                  </a:lnTo>
                  <a:lnTo>
                    <a:pt x="93583" y="2260"/>
                  </a:lnTo>
                  <a:lnTo>
                    <a:pt x="93583" y="2098"/>
                  </a:lnTo>
                  <a:lnTo>
                    <a:pt x="93422" y="1937"/>
                  </a:lnTo>
                  <a:lnTo>
                    <a:pt x="92776" y="1937"/>
                  </a:lnTo>
                  <a:lnTo>
                    <a:pt x="93099" y="1776"/>
                  </a:lnTo>
                  <a:lnTo>
                    <a:pt x="92937" y="1614"/>
                  </a:lnTo>
                  <a:lnTo>
                    <a:pt x="94874" y="1614"/>
                  </a:lnTo>
                  <a:lnTo>
                    <a:pt x="94390" y="1453"/>
                  </a:lnTo>
                  <a:lnTo>
                    <a:pt x="91485" y="1292"/>
                  </a:lnTo>
                  <a:lnTo>
                    <a:pt x="90195" y="1453"/>
                  </a:lnTo>
                  <a:lnTo>
                    <a:pt x="90195" y="1614"/>
                  </a:lnTo>
                  <a:lnTo>
                    <a:pt x="90840" y="1776"/>
                  </a:lnTo>
                  <a:lnTo>
                    <a:pt x="90840" y="1937"/>
                  </a:lnTo>
                  <a:lnTo>
                    <a:pt x="90679" y="2098"/>
                  </a:lnTo>
                  <a:lnTo>
                    <a:pt x="90356" y="1937"/>
                  </a:lnTo>
                  <a:lnTo>
                    <a:pt x="90033" y="1937"/>
                  </a:lnTo>
                  <a:lnTo>
                    <a:pt x="90033" y="2098"/>
                  </a:lnTo>
                  <a:lnTo>
                    <a:pt x="89872" y="2260"/>
                  </a:lnTo>
                  <a:lnTo>
                    <a:pt x="89710" y="2098"/>
                  </a:lnTo>
                  <a:lnTo>
                    <a:pt x="89549" y="1937"/>
                  </a:lnTo>
                  <a:lnTo>
                    <a:pt x="89065" y="1937"/>
                  </a:lnTo>
                  <a:lnTo>
                    <a:pt x="89065" y="2098"/>
                  </a:lnTo>
                  <a:lnTo>
                    <a:pt x="88420" y="2260"/>
                  </a:lnTo>
                  <a:lnTo>
                    <a:pt x="86161" y="2260"/>
                  </a:lnTo>
                  <a:lnTo>
                    <a:pt x="85354" y="2209"/>
                  </a:lnTo>
                  <a:lnTo>
                    <a:pt x="85354" y="2260"/>
                  </a:lnTo>
                  <a:lnTo>
                    <a:pt x="85300" y="2206"/>
                  </a:lnTo>
                  <a:lnTo>
                    <a:pt x="85098" y="2193"/>
                  </a:lnTo>
                  <a:lnTo>
                    <a:pt x="85098" y="2193"/>
                  </a:lnTo>
                  <a:lnTo>
                    <a:pt x="85031" y="2260"/>
                  </a:lnTo>
                  <a:lnTo>
                    <a:pt x="84956" y="2184"/>
                  </a:lnTo>
                  <a:lnTo>
                    <a:pt x="84956" y="2184"/>
                  </a:lnTo>
                  <a:lnTo>
                    <a:pt x="83579" y="2098"/>
                  </a:lnTo>
                  <a:lnTo>
                    <a:pt x="82772" y="1937"/>
                  </a:lnTo>
                  <a:lnTo>
                    <a:pt x="82450" y="1776"/>
                  </a:lnTo>
                  <a:lnTo>
                    <a:pt x="81804" y="2098"/>
                  </a:lnTo>
                  <a:lnTo>
                    <a:pt x="81643" y="2260"/>
                  </a:lnTo>
                  <a:lnTo>
                    <a:pt x="81804" y="2421"/>
                  </a:lnTo>
                  <a:lnTo>
                    <a:pt x="81966" y="2421"/>
                  </a:lnTo>
                  <a:lnTo>
                    <a:pt x="82288" y="2582"/>
                  </a:lnTo>
                  <a:lnTo>
                    <a:pt x="81320" y="2744"/>
                  </a:lnTo>
                  <a:lnTo>
                    <a:pt x="80675" y="2744"/>
                  </a:lnTo>
                  <a:lnTo>
                    <a:pt x="80514" y="2582"/>
                  </a:lnTo>
                  <a:lnTo>
                    <a:pt x="80352" y="2260"/>
                  </a:lnTo>
                  <a:lnTo>
                    <a:pt x="80191" y="2260"/>
                  </a:lnTo>
                  <a:lnTo>
                    <a:pt x="80029" y="1937"/>
                  </a:lnTo>
                  <a:lnTo>
                    <a:pt x="79868" y="1937"/>
                  </a:lnTo>
                  <a:lnTo>
                    <a:pt x="79707" y="2260"/>
                  </a:lnTo>
                  <a:lnTo>
                    <a:pt x="79223" y="2744"/>
                  </a:lnTo>
                  <a:lnTo>
                    <a:pt x="78577" y="2744"/>
                  </a:lnTo>
                  <a:lnTo>
                    <a:pt x="79223" y="2260"/>
                  </a:lnTo>
                  <a:lnTo>
                    <a:pt x="79384" y="2098"/>
                  </a:lnTo>
                  <a:lnTo>
                    <a:pt x="78739" y="2098"/>
                  </a:lnTo>
                  <a:lnTo>
                    <a:pt x="77448" y="2260"/>
                  </a:lnTo>
                  <a:lnTo>
                    <a:pt x="76964" y="2260"/>
                  </a:lnTo>
                  <a:lnTo>
                    <a:pt x="76964" y="2098"/>
                  </a:lnTo>
                  <a:lnTo>
                    <a:pt x="76641" y="2260"/>
                  </a:lnTo>
                  <a:lnTo>
                    <a:pt x="76803" y="2421"/>
                  </a:lnTo>
                  <a:lnTo>
                    <a:pt x="76803" y="2744"/>
                  </a:lnTo>
                  <a:lnTo>
                    <a:pt x="76318" y="2744"/>
                  </a:lnTo>
                  <a:lnTo>
                    <a:pt x="76318" y="2905"/>
                  </a:lnTo>
                  <a:lnTo>
                    <a:pt x="76157" y="2744"/>
                  </a:lnTo>
                  <a:lnTo>
                    <a:pt x="76480" y="2582"/>
                  </a:lnTo>
                  <a:lnTo>
                    <a:pt x="76480" y="2421"/>
                  </a:lnTo>
                  <a:lnTo>
                    <a:pt x="76318" y="2421"/>
                  </a:lnTo>
                  <a:lnTo>
                    <a:pt x="76318" y="2260"/>
                  </a:lnTo>
                  <a:lnTo>
                    <a:pt x="76157" y="2260"/>
                  </a:lnTo>
                  <a:lnTo>
                    <a:pt x="74705" y="2098"/>
                  </a:lnTo>
                  <a:lnTo>
                    <a:pt x="74060" y="2098"/>
                  </a:lnTo>
                  <a:lnTo>
                    <a:pt x="73414" y="2260"/>
                  </a:lnTo>
                  <a:lnTo>
                    <a:pt x="73414" y="2421"/>
                  </a:lnTo>
                  <a:lnTo>
                    <a:pt x="74060" y="2744"/>
                  </a:lnTo>
                  <a:lnTo>
                    <a:pt x="73091" y="2562"/>
                  </a:lnTo>
                  <a:lnTo>
                    <a:pt x="73091" y="2562"/>
                  </a:lnTo>
                  <a:lnTo>
                    <a:pt x="73091" y="2582"/>
                  </a:lnTo>
                  <a:lnTo>
                    <a:pt x="72930" y="2582"/>
                  </a:lnTo>
                  <a:lnTo>
                    <a:pt x="72930" y="2532"/>
                  </a:lnTo>
                  <a:lnTo>
                    <a:pt x="72930" y="2532"/>
                  </a:lnTo>
                  <a:lnTo>
                    <a:pt x="71478" y="2260"/>
                  </a:lnTo>
                  <a:lnTo>
                    <a:pt x="70187" y="2098"/>
                  </a:lnTo>
                  <a:lnTo>
                    <a:pt x="69542" y="2098"/>
                  </a:lnTo>
                  <a:lnTo>
                    <a:pt x="69542" y="2260"/>
                  </a:lnTo>
                  <a:lnTo>
                    <a:pt x="69542" y="2421"/>
                  </a:lnTo>
                  <a:lnTo>
                    <a:pt x="69380" y="2421"/>
                  </a:lnTo>
                  <a:lnTo>
                    <a:pt x="69542" y="2098"/>
                  </a:lnTo>
                  <a:lnTo>
                    <a:pt x="69058" y="2098"/>
                  </a:lnTo>
                  <a:lnTo>
                    <a:pt x="68896" y="1937"/>
                  </a:lnTo>
                  <a:lnTo>
                    <a:pt x="68896" y="1776"/>
                  </a:lnTo>
                  <a:lnTo>
                    <a:pt x="69380" y="1776"/>
                  </a:lnTo>
                  <a:lnTo>
                    <a:pt x="69058" y="1614"/>
                  </a:lnTo>
                  <a:lnTo>
                    <a:pt x="68735" y="1614"/>
                  </a:lnTo>
                  <a:lnTo>
                    <a:pt x="68735" y="1776"/>
                  </a:lnTo>
                  <a:lnTo>
                    <a:pt x="68412" y="1937"/>
                  </a:lnTo>
                  <a:lnTo>
                    <a:pt x="68251" y="1937"/>
                  </a:lnTo>
                  <a:lnTo>
                    <a:pt x="68251" y="1776"/>
                  </a:lnTo>
                  <a:lnTo>
                    <a:pt x="68412" y="1614"/>
                  </a:lnTo>
                  <a:lnTo>
                    <a:pt x="68251" y="1614"/>
                  </a:lnTo>
                  <a:lnTo>
                    <a:pt x="67767" y="2260"/>
                  </a:lnTo>
                  <a:lnTo>
                    <a:pt x="67606" y="1937"/>
                  </a:lnTo>
                  <a:lnTo>
                    <a:pt x="67444" y="2098"/>
                  </a:lnTo>
                  <a:lnTo>
                    <a:pt x="67444" y="2260"/>
                  </a:lnTo>
                  <a:lnTo>
                    <a:pt x="67767" y="2582"/>
                  </a:lnTo>
                  <a:lnTo>
                    <a:pt x="67928" y="2582"/>
                  </a:lnTo>
                  <a:lnTo>
                    <a:pt x="67928" y="2744"/>
                  </a:lnTo>
                  <a:lnTo>
                    <a:pt x="67444" y="2744"/>
                  </a:lnTo>
                  <a:lnTo>
                    <a:pt x="66960" y="2421"/>
                  </a:lnTo>
                  <a:lnTo>
                    <a:pt x="67122" y="2421"/>
                  </a:lnTo>
                  <a:lnTo>
                    <a:pt x="67122" y="2260"/>
                  </a:lnTo>
                  <a:lnTo>
                    <a:pt x="67122" y="2098"/>
                  </a:lnTo>
                  <a:lnTo>
                    <a:pt x="67122" y="1937"/>
                  </a:lnTo>
                  <a:lnTo>
                    <a:pt x="67606" y="1937"/>
                  </a:lnTo>
                  <a:lnTo>
                    <a:pt x="67444" y="1614"/>
                  </a:lnTo>
                  <a:lnTo>
                    <a:pt x="67122" y="1453"/>
                  </a:lnTo>
                  <a:lnTo>
                    <a:pt x="66960" y="1453"/>
                  </a:lnTo>
                  <a:lnTo>
                    <a:pt x="66799" y="1614"/>
                  </a:lnTo>
                  <a:lnTo>
                    <a:pt x="66799" y="2260"/>
                  </a:lnTo>
                  <a:lnTo>
                    <a:pt x="66637" y="1937"/>
                  </a:lnTo>
                  <a:lnTo>
                    <a:pt x="66637" y="1776"/>
                  </a:lnTo>
                  <a:lnTo>
                    <a:pt x="66153" y="1937"/>
                  </a:lnTo>
                  <a:lnTo>
                    <a:pt x="65992" y="2098"/>
                  </a:lnTo>
                  <a:lnTo>
                    <a:pt x="65831" y="2098"/>
                  </a:lnTo>
                  <a:lnTo>
                    <a:pt x="65669" y="1937"/>
                  </a:lnTo>
                  <a:lnTo>
                    <a:pt x="65669" y="1614"/>
                  </a:lnTo>
                  <a:lnTo>
                    <a:pt x="65024" y="1292"/>
                  </a:lnTo>
                  <a:lnTo>
                    <a:pt x="64379" y="1130"/>
                  </a:lnTo>
                  <a:lnTo>
                    <a:pt x="63733" y="1292"/>
                  </a:lnTo>
                  <a:lnTo>
                    <a:pt x="63410" y="1292"/>
                  </a:lnTo>
                  <a:lnTo>
                    <a:pt x="63249" y="1453"/>
                  </a:lnTo>
                  <a:lnTo>
                    <a:pt x="63410" y="1614"/>
                  </a:lnTo>
                  <a:lnTo>
                    <a:pt x="65347" y="1614"/>
                  </a:lnTo>
                  <a:lnTo>
                    <a:pt x="64379" y="1776"/>
                  </a:lnTo>
                  <a:lnTo>
                    <a:pt x="63733" y="2098"/>
                  </a:lnTo>
                  <a:lnTo>
                    <a:pt x="62926" y="2260"/>
                  </a:lnTo>
                  <a:lnTo>
                    <a:pt x="61636" y="2260"/>
                  </a:lnTo>
                  <a:lnTo>
                    <a:pt x="61958" y="1937"/>
                  </a:lnTo>
                  <a:lnTo>
                    <a:pt x="62281" y="1776"/>
                  </a:lnTo>
                  <a:lnTo>
                    <a:pt x="63088" y="1937"/>
                  </a:lnTo>
                  <a:lnTo>
                    <a:pt x="63249" y="1937"/>
                  </a:lnTo>
                  <a:lnTo>
                    <a:pt x="62604" y="1453"/>
                  </a:lnTo>
                  <a:lnTo>
                    <a:pt x="62281" y="1292"/>
                  </a:lnTo>
                  <a:lnTo>
                    <a:pt x="62120" y="969"/>
                  </a:lnTo>
                  <a:lnTo>
                    <a:pt x="61797" y="324"/>
                  </a:lnTo>
                  <a:lnTo>
                    <a:pt x="61474" y="162"/>
                  </a:lnTo>
                  <a:lnTo>
                    <a:pt x="61152" y="1"/>
                  </a:lnTo>
                  <a:close/>
                </a:path>
              </a:pathLst>
            </a:custGeom>
            <a:solidFill>
              <a:srgbClr val="CDF800"/>
            </a:solidFill>
            <a:ln>
              <a:noFill/>
            </a:ln>
          </p:spPr>
          <p:txBody>
            <a:bodyPr anchorCtr="0" anchor="ctr" bIns="151500" lIns="151500" spcFirstLastPara="1" rIns="151500" wrap="square" tIns="151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319"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357" name="Google Shape;357;p48"/>
            <p:cNvSpPr txBox="1"/>
            <p:nvPr/>
          </p:nvSpPr>
          <p:spPr>
            <a:xfrm rot="273">
              <a:off x="2818877" y="2405806"/>
              <a:ext cx="37794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1500" lIns="151500" spcFirstLastPara="1" rIns="151500" wrap="square" tIns="15150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23"/>
                <a:buFont typeface="Arial"/>
                <a:buNone/>
              </a:pPr>
              <a:r>
                <a:rPr lang="en" sz="2400">
                  <a:latin typeface="Montserrat Medium"/>
                  <a:ea typeface="Montserrat Medium"/>
                  <a:cs typeface="Montserrat Medium"/>
                  <a:sym typeface="Montserrat Medium"/>
                </a:rPr>
                <a:t>SafeDep</a:t>
              </a:r>
              <a:r>
                <a:rPr lang="en" sz="3000">
                  <a:solidFill>
                    <a:srgbClr val="9EA3A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</a:t>
              </a:r>
              <a:r>
                <a:rPr lang="en" sz="24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is built on the belief that security tools should be</a:t>
              </a:r>
              <a:r>
                <a:rPr lang="en" sz="2400">
                  <a:latin typeface="Montserrat Medium"/>
                  <a:ea typeface="Montserrat Medium"/>
                  <a:cs typeface="Montserrat Medium"/>
                  <a:sym typeface="Montserrat Medium"/>
                </a:rPr>
                <a:t> </a:t>
              </a:r>
              <a:r>
                <a:rPr lang="en" sz="24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free, transparent, and accessible to everyo</a:t>
              </a:r>
              <a:r>
                <a:rPr lang="en" sz="24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ne</a:t>
              </a:r>
              <a:r>
                <a:rPr lang="en" sz="2400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!</a:t>
              </a:r>
              <a:endParaRPr sz="24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grpSp>
        <p:nvGrpSpPr>
          <p:cNvPr id="358" name="Google Shape;358;p48"/>
          <p:cNvGrpSpPr/>
          <p:nvPr/>
        </p:nvGrpSpPr>
        <p:grpSpPr>
          <a:xfrm>
            <a:off x="2698638" y="3324915"/>
            <a:ext cx="3746700" cy="813712"/>
            <a:chOff x="2698638" y="2164890"/>
            <a:chExt cx="3746700" cy="813712"/>
          </a:xfrm>
        </p:grpSpPr>
        <p:sp>
          <p:nvSpPr>
            <p:cNvPr id="359" name="Google Shape;359;p48"/>
            <p:cNvSpPr/>
            <p:nvPr/>
          </p:nvSpPr>
          <p:spPr>
            <a:xfrm rot="230205">
              <a:off x="2766572" y="2570019"/>
              <a:ext cx="3611337" cy="288082"/>
            </a:xfrm>
            <a:custGeom>
              <a:rect b="b" l="l" r="r" t="t"/>
              <a:pathLst>
                <a:path extrusionOk="0" h="24811" w="268498">
                  <a:moveTo>
                    <a:pt x="142733" y="286"/>
                  </a:moveTo>
                  <a:lnTo>
                    <a:pt x="142876" y="429"/>
                  </a:lnTo>
                  <a:lnTo>
                    <a:pt x="142590" y="429"/>
                  </a:lnTo>
                  <a:lnTo>
                    <a:pt x="142733" y="286"/>
                  </a:lnTo>
                  <a:close/>
                  <a:moveTo>
                    <a:pt x="141735" y="429"/>
                  </a:moveTo>
                  <a:lnTo>
                    <a:pt x="141878" y="571"/>
                  </a:lnTo>
                  <a:lnTo>
                    <a:pt x="141450" y="571"/>
                  </a:lnTo>
                  <a:lnTo>
                    <a:pt x="141735" y="429"/>
                  </a:lnTo>
                  <a:close/>
                  <a:moveTo>
                    <a:pt x="154955" y="531"/>
                  </a:moveTo>
                  <a:lnTo>
                    <a:pt x="154711" y="571"/>
                  </a:lnTo>
                  <a:lnTo>
                    <a:pt x="154996" y="571"/>
                  </a:lnTo>
                  <a:lnTo>
                    <a:pt x="154955" y="531"/>
                  </a:lnTo>
                  <a:close/>
                  <a:moveTo>
                    <a:pt x="144016" y="286"/>
                  </a:moveTo>
                  <a:lnTo>
                    <a:pt x="144159" y="571"/>
                  </a:lnTo>
                  <a:lnTo>
                    <a:pt x="144302" y="571"/>
                  </a:lnTo>
                  <a:lnTo>
                    <a:pt x="145300" y="714"/>
                  </a:lnTo>
                  <a:lnTo>
                    <a:pt x="145585" y="714"/>
                  </a:lnTo>
                  <a:lnTo>
                    <a:pt x="145442" y="856"/>
                  </a:lnTo>
                  <a:lnTo>
                    <a:pt x="145015" y="856"/>
                  </a:lnTo>
                  <a:lnTo>
                    <a:pt x="145300" y="714"/>
                  </a:lnTo>
                  <a:lnTo>
                    <a:pt x="144159" y="714"/>
                  </a:lnTo>
                  <a:lnTo>
                    <a:pt x="143446" y="571"/>
                  </a:lnTo>
                  <a:lnTo>
                    <a:pt x="143303" y="571"/>
                  </a:lnTo>
                  <a:lnTo>
                    <a:pt x="143303" y="429"/>
                  </a:lnTo>
                  <a:lnTo>
                    <a:pt x="144016" y="286"/>
                  </a:lnTo>
                  <a:close/>
                  <a:moveTo>
                    <a:pt x="153427" y="714"/>
                  </a:moveTo>
                  <a:lnTo>
                    <a:pt x="153142" y="856"/>
                  </a:lnTo>
                  <a:lnTo>
                    <a:pt x="153000" y="856"/>
                  </a:lnTo>
                  <a:lnTo>
                    <a:pt x="153000" y="714"/>
                  </a:lnTo>
                  <a:close/>
                  <a:moveTo>
                    <a:pt x="189075" y="714"/>
                  </a:moveTo>
                  <a:lnTo>
                    <a:pt x="188790" y="856"/>
                  </a:lnTo>
                  <a:lnTo>
                    <a:pt x="188362" y="856"/>
                  </a:lnTo>
                  <a:lnTo>
                    <a:pt x="188504" y="714"/>
                  </a:lnTo>
                  <a:close/>
                  <a:moveTo>
                    <a:pt x="141735" y="714"/>
                  </a:moveTo>
                  <a:lnTo>
                    <a:pt x="142020" y="856"/>
                  </a:lnTo>
                  <a:lnTo>
                    <a:pt x="142305" y="856"/>
                  </a:lnTo>
                  <a:lnTo>
                    <a:pt x="142020" y="999"/>
                  </a:lnTo>
                  <a:lnTo>
                    <a:pt x="142020" y="856"/>
                  </a:lnTo>
                  <a:lnTo>
                    <a:pt x="141450" y="856"/>
                  </a:lnTo>
                  <a:lnTo>
                    <a:pt x="141592" y="714"/>
                  </a:lnTo>
                  <a:close/>
                  <a:moveTo>
                    <a:pt x="190073" y="856"/>
                  </a:moveTo>
                  <a:lnTo>
                    <a:pt x="190073" y="999"/>
                  </a:lnTo>
                  <a:lnTo>
                    <a:pt x="189930" y="999"/>
                  </a:lnTo>
                  <a:lnTo>
                    <a:pt x="189930" y="856"/>
                  </a:lnTo>
                  <a:close/>
                  <a:moveTo>
                    <a:pt x="141450" y="999"/>
                  </a:moveTo>
                  <a:lnTo>
                    <a:pt x="141165" y="1142"/>
                  </a:lnTo>
                  <a:lnTo>
                    <a:pt x="141165" y="1142"/>
                  </a:lnTo>
                  <a:lnTo>
                    <a:pt x="141307" y="999"/>
                  </a:lnTo>
                  <a:close/>
                  <a:moveTo>
                    <a:pt x="152144" y="999"/>
                  </a:moveTo>
                  <a:lnTo>
                    <a:pt x="152429" y="1142"/>
                  </a:lnTo>
                  <a:lnTo>
                    <a:pt x="152287" y="1142"/>
                  </a:lnTo>
                  <a:lnTo>
                    <a:pt x="151288" y="999"/>
                  </a:lnTo>
                  <a:close/>
                  <a:moveTo>
                    <a:pt x="153427" y="999"/>
                  </a:moveTo>
                  <a:lnTo>
                    <a:pt x="153427" y="1142"/>
                  </a:lnTo>
                  <a:lnTo>
                    <a:pt x="152429" y="1142"/>
                  </a:lnTo>
                  <a:lnTo>
                    <a:pt x="152714" y="999"/>
                  </a:lnTo>
                  <a:close/>
                  <a:moveTo>
                    <a:pt x="188504" y="999"/>
                  </a:moveTo>
                  <a:lnTo>
                    <a:pt x="188647" y="1142"/>
                  </a:lnTo>
                  <a:lnTo>
                    <a:pt x="188219" y="1142"/>
                  </a:lnTo>
                  <a:lnTo>
                    <a:pt x="188077" y="999"/>
                  </a:lnTo>
                  <a:close/>
                  <a:moveTo>
                    <a:pt x="191927" y="856"/>
                  </a:moveTo>
                  <a:lnTo>
                    <a:pt x="191927" y="999"/>
                  </a:lnTo>
                  <a:lnTo>
                    <a:pt x="192212" y="999"/>
                  </a:lnTo>
                  <a:lnTo>
                    <a:pt x="191499" y="1142"/>
                  </a:lnTo>
                  <a:lnTo>
                    <a:pt x="191356" y="999"/>
                  </a:lnTo>
                  <a:lnTo>
                    <a:pt x="191356" y="856"/>
                  </a:lnTo>
                  <a:close/>
                  <a:moveTo>
                    <a:pt x="192497" y="856"/>
                  </a:moveTo>
                  <a:lnTo>
                    <a:pt x="193352" y="999"/>
                  </a:lnTo>
                  <a:lnTo>
                    <a:pt x="192925" y="1142"/>
                  </a:lnTo>
                  <a:lnTo>
                    <a:pt x="192782" y="1142"/>
                  </a:lnTo>
                  <a:lnTo>
                    <a:pt x="192640" y="999"/>
                  </a:lnTo>
                  <a:lnTo>
                    <a:pt x="192497" y="856"/>
                  </a:lnTo>
                  <a:close/>
                  <a:moveTo>
                    <a:pt x="162339" y="1142"/>
                  </a:moveTo>
                  <a:lnTo>
                    <a:pt x="162357" y="1146"/>
                  </a:lnTo>
                  <a:lnTo>
                    <a:pt x="162410" y="1142"/>
                  </a:lnTo>
                  <a:close/>
                  <a:moveTo>
                    <a:pt x="186223" y="1142"/>
                  </a:moveTo>
                  <a:lnTo>
                    <a:pt x="185795" y="1284"/>
                  </a:lnTo>
                  <a:lnTo>
                    <a:pt x="185653" y="1284"/>
                  </a:lnTo>
                  <a:lnTo>
                    <a:pt x="185653" y="1142"/>
                  </a:lnTo>
                  <a:close/>
                  <a:moveTo>
                    <a:pt x="188932" y="1142"/>
                  </a:moveTo>
                  <a:lnTo>
                    <a:pt x="189360" y="1284"/>
                  </a:lnTo>
                  <a:lnTo>
                    <a:pt x="188504" y="1284"/>
                  </a:lnTo>
                  <a:lnTo>
                    <a:pt x="188932" y="1142"/>
                  </a:lnTo>
                  <a:close/>
                  <a:moveTo>
                    <a:pt x="191071" y="1142"/>
                  </a:moveTo>
                  <a:lnTo>
                    <a:pt x="191499" y="1284"/>
                  </a:lnTo>
                  <a:lnTo>
                    <a:pt x="191214" y="1284"/>
                  </a:lnTo>
                  <a:lnTo>
                    <a:pt x="190643" y="1142"/>
                  </a:lnTo>
                  <a:close/>
                  <a:moveTo>
                    <a:pt x="150718" y="1142"/>
                  </a:moveTo>
                  <a:lnTo>
                    <a:pt x="150861" y="1284"/>
                  </a:lnTo>
                  <a:lnTo>
                    <a:pt x="150433" y="1284"/>
                  </a:lnTo>
                  <a:lnTo>
                    <a:pt x="149577" y="1427"/>
                  </a:lnTo>
                  <a:lnTo>
                    <a:pt x="149577" y="1427"/>
                  </a:lnTo>
                  <a:lnTo>
                    <a:pt x="150005" y="1284"/>
                  </a:lnTo>
                  <a:lnTo>
                    <a:pt x="150718" y="1142"/>
                  </a:lnTo>
                  <a:close/>
                  <a:moveTo>
                    <a:pt x="144302" y="1142"/>
                  </a:moveTo>
                  <a:lnTo>
                    <a:pt x="144159" y="1427"/>
                  </a:lnTo>
                  <a:lnTo>
                    <a:pt x="144016" y="1427"/>
                  </a:lnTo>
                  <a:lnTo>
                    <a:pt x="143874" y="1284"/>
                  </a:lnTo>
                  <a:lnTo>
                    <a:pt x="144302" y="1142"/>
                  </a:lnTo>
                  <a:close/>
                  <a:moveTo>
                    <a:pt x="141450" y="1142"/>
                  </a:moveTo>
                  <a:lnTo>
                    <a:pt x="140879" y="1284"/>
                  </a:lnTo>
                  <a:lnTo>
                    <a:pt x="141165" y="1427"/>
                  </a:lnTo>
                  <a:lnTo>
                    <a:pt x="141735" y="1427"/>
                  </a:lnTo>
                  <a:lnTo>
                    <a:pt x="141735" y="1569"/>
                  </a:lnTo>
                  <a:lnTo>
                    <a:pt x="141450" y="1569"/>
                  </a:lnTo>
                  <a:lnTo>
                    <a:pt x="140737" y="1427"/>
                  </a:lnTo>
                  <a:lnTo>
                    <a:pt x="140452" y="1427"/>
                  </a:lnTo>
                  <a:lnTo>
                    <a:pt x="140452" y="1284"/>
                  </a:lnTo>
                  <a:lnTo>
                    <a:pt x="141450" y="1142"/>
                  </a:lnTo>
                  <a:close/>
                  <a:moveTo>
                    <a:pt x="142448" y="1427"/>
                  </a:moveTo>
                  <a:lnTo>
                    <a:pt x="142163" y="1569"/>
                  </a:lnTo>
                  <a:lnTo>
                    <a:pt x="142163" y="1427"/>
                  </a:lnTo>
                  <a:close/>
                  <a:moveTo>
                    <a:pt x="145585" y="1284"/>
                  </a:moveTo>
                  <a:lnTo>
                    <a:pt x="145585" y="1427"/>
                  </a:lnTo>
                  <a:lnTo>
                    <a:pt x="145157" y="1427"/>
                  </a:lnTo>
                  <a:lnTo>
                    <a:pt x="144302" y="1569"/>
                  </a:lnTo>
                  <a:lnTo>
                    <a:pt x="144016" y="1569"/>
                  </a:lnTo>
                  <a:lnTo>
                    <a:pt x="144302" y="1427"/>
                  </a:lnTo>
                  <a:lnTo>
                    <a:pt x="145300" y="1284"/>
                  </a:lnTo>
                  <a:close/>
                  <a:moveTo>
                    <a:pt x="146298" y="1427"/>
                  </a:moveTo>
                  <a:lnTo>
                    <a:pt x="146013" y="1569"/>
                  </a:lnTo>
                  <a:lnTo>
                    <a:pt x="145727" y="1569"/>
                  </a:lnTo>
                  <a:lnTo>
                    <a:pt x="146298" y="1427"/>
                  </a:lnTo>
                  <a:close/>
                  <a:moveTo>
                    <a:pt x="153142" y="1427"/>
                  </a:moveTo>
                  <a:lnTo>
                    <a:pt x="153427" y="1569"/>
                  </a:lnTo>
                  <a:lnTo>
                    <a:pt x="153142" y="1569"/>
                  </a:lnTo>
                  <a:lnTo>
                    <a:pt x="153142" y="1427"/>
                  </a:lnTo>
                  <a:close/>
                  <a:moveTo>
                    <a:pt x="187791" y="1427"/>
                  </a:moveTo>
                  <a:lnTo>
                    <a:pt x="187791" y="1569"/>
                  </a:lnTo>
                  <a:lnTo>
                    <a:pt x="187364" y="1427"/>
                  </a:lnTo>
                  <a:close/>
                  <a:moveTo>
                    <a:pt x="189360" y="1427"/>
                  </a:moveTo>
                  <a:lnTo>
                    <a:pt x="188932" y="1569"/>
                  </a:lnTo>
                  <a:lnTo>
                    <a:pt x="188504" y="1427"/>
                  </a:lnTo>
                  <a:close/>
                  <a:moveTo>
                    <a:pt x="154568" y="1284"/>
                  </a:moveTo>
                  <a:lnTo>
                    <a:pt x="154853" y="1569"/>
                  </a:lnTo>
                  <a:lnTo>
                    <a:pt x="155281" y="1569"/>
                  </a:lnTo>
                  <a:lnTo>
                    <a:pt x="155281" y="1712"/>
                  </a:lnTo>
                  <a:lnTo>
                    <a:pt x="154996" y="1712"/>
                  </a:lnTo>
                  <a:lnTo>
                    <a:pt x="154425" y="1569"/>
                  </a:lnTo>
                  <a:lnTo>
                    <a:pt x="154568" y="1569"/>
                  </a:lnTo>
                  <a:lnTo>
                    <a:pt x="154140" y="1427"/>
                  </a:lnTo>
                  <a:lnTo>
                    <a:pt x="153570" y="1427"/>
                  </a:lnTo>
                  <a:lnTo>
                    <a:pt x="154283" y="1284"/>
                  </a:lnTo>
                  <a:close/>
                  <a:moveTo>
                    <a:pt x="185510" y="1427"/>
                  </a:moveTo>
                  <a:lnTo>
                    <a:pt x="185653" y="1569"/>
                  </a:lnTo>
                  <a:lnTo>
                    <a:pt x="185653" y="1712"/>
                  </a:lnTo>
                  <a:lnTo>
                    <a:pt x="185510" y="1569"/>
                  </a:lnTo>
                  <a:lnTo>
                    <a:pt x="185510" y="1427"/>
                  </a:lnTo>
                  <a:close/>
                  <a:moveTo>
                    <a:pt x="189788" y="1569"/>
                  </a:moveTo>
                  <a:lnTo>
                    <a:pt x="189788" y="1712"/>
                  </a:lnTo>
                  <a:lnTo>
                    <a:pt x="189360" y="1712"/>
                  </a:lnTo>
                  <a:lnTo>
                    <a:pt x="189645" y="1569"/>
                  </a:lnTo>
                  <a:close/>
                  <a:moveTo>
                    <a:pt x="140452" y="1712"/>
                  </a:moveTo>
                  <a:lnTo>
                    <a:pt x="140879" y="1855"/>
                  </a:lnTo>
                  <a:lnTo>
                    <a:pt x="140166" y="1855"/>
                  </a:lnTo>
                  <a:lnTo>
                    <a:pt x="140309" y="1712"/>
                  </a:lnTo>
                  <a:close/>
                  <a:moveTo>
                    <a:pt x="141450" y="1712"/>
                  </a:moveTo>
                  <a:lnTo>
                    <a:pt x="141878" y="1855"/>
                  </a:lnTo>
                  <a:lnTo>
                    <a:pt x="141592" y="1855"/>
                  </a:lnTo>
                  <a:lnTo>
                    <a:pt x="141450" y="1712"/>
                  </a:lnTo>
                  <a:close/>
                  <a:moveTo>
                    <a:pt x="147439" y="1427"/>
                  </a:moveTo>
                  <a:lnTo>
                    <a:pt x="148437" y="1569"/>
                  </a:lnTo>
                  <a:lnTo>
                    <a:pt x="149292" y="1855"/>
                  </a:lnTo>
                  <a:lnTo>
                    <a:pt x="148294" y="1855"/>
                  </a:lnTo>
                  <a:lnTo>
                    <a:pt x="147866" y="1712"/>
                  </a:lnTo>
                  <a:lnTo>
                    <a:pt x="147866" y="1569"/>
                  </a:lnTo>
                  <a:lnTo>
                    <a:pt x="147153" y="1427"/>
                  </a:lnTo>
                  <a:close/>
                  <a:moveTo>
                    <a:pt x="149150" y="856"/>
                  </a:moveTo>
                  <a:lnTo>
                    <a:pt x="149292" y="999"/>
                  </a:lnTo>
                  <a:lnTo>
                    <a:pt x="149150" y="999"/>
                  </a:lnTo>
                  <a:lnTo>
                    <a:pt x="149577" y="1142"/>
                  </a:lnTo>
                  <a:lnTo>
                    <a:pt x="149577" y="1284"/>
                  </a:lnTo>
                  <a:lnTo>
                    <a:pt x="149150" y="1427"/>
                  </a:lnTo>
                  <a:lnTo>
                    <a:pt x="150005" y="1427"/>
                  </a:lnTo>
                  <a:lnTo>
                    <a:pt x="150861" y="1569"/>
                  </a:lnTo>
                  <a:lnTo>
                    <a:pt x="151003" y="1569"/>
                  </a:lnTo>
                  <a:lnTo>
                    <a:pt x="150718" y="1712"/>
                  </a:lnTo>
                  <a:lnTo>
                    <a:pt x="152001" y="1712"/>
                  </a:lnTo>
                  <a:lnTo>
                    <a:pt x="151716" y="1855"/>
                  </a:lnTo>
                  <a:lnTo>
                    <a:pt x="150576" y="1855"/>
                  </a:lnTo>
                  <a:lnTo>
                    <a:pt x="149863" y="1712"/>
                  </a:lnTo>
                  <a:lnTo>
                    <a:pt x="148864" y="1569"/>
                  </a:lnTo>
                  <a:lnTo>
                    <a:pt x="149150" y="1427"/>
                  </a:lnTo>
                  <a:lnTo>
                    <a:pt x="149150" y="1284"/>
                  </a:lnTo>
                  <a:lnTo>
                    <a:pt x="148864" y="1284"/>
                  </a:lnTo>
                  <a:lnTo>
                    <a:pt x="148151" y="1142"/>
                  </a:lnTo>
                  <a:lnTo>
                    <a:pt x="148294" y="1142"/>
                  </a:lnTo>
                  <a:lnTo>
                    <a:pt x="148151" y="999"/>
                  </a:lnTo>
                  <a:lnTo>
                    <a:pt x="148437" y="999"/>
                  </a:lnTo>
                  <a:lnTo>
                    <a:pt x="148579" y="856"/>
                  </a:lnTo>
                  <a:close/>
                  <a:moveTo>
                    <a:pt x="153285" y="1712"/>
                  </a:moveTo>
                  <a:lnTo>
                    <a:pt x="153570" y="1855"/>
                  </a:lnTo>
                  <a:lnTo>
                    <a:pt x="152714" y="1855"/>
                  </a:lnTo>
                  <a:lnTo>
                    <a:pt x="153142" y="1712"/>
                  </a:lnTo>
                  <a:close/>
                  <a:moveTo>
                    <a:pt x="189217" y="1712"/>
                  </a:moveTo>
                  <a:lnTo>
                    <a:pt x="189503" y="1855"/>
                  </a:lnTo>
                  <a:lnTo>
                    <a:pt x="188932" y="1855"/>
                  </a:lnTo>
                  <a:lnTo>
                    <a:pt x="188647" y="1712"/>
                  </a:lnTo>
                  <a:close/>
                  <a:moveTo>
                    <a:pt x="180519" y="1855"/>
                  </a:moveTo>
                  <a:lnTo>
                    <a:pt x="180543" y="1878"/>
                  </a:lnTo>
                  <a:lnTo>
                    <a:pt x="180543" y="1878"/>
                  </a:lnTo>
                  <a:lnTo>
                    <a:pt x="180576" y="1883"/>
                  </a:lnTo>
                  <a:lnTo>
                    <a:pt x="180576" y="1883"/>
                  </a:lnTo>
                  <a:lnTo>
                    <a:pt x="180519" y="1855"/>
                  </a:lnTo>
                  <a:close/>
                  <a:moveTo>
                    <a:pt x="144587" y="1855"/>
                  </a:moveTo>
                  <a:lnTo>
                    <a:pt x="144872" y="1997"/>
                  </a:lnTo>
                  <a:lnTo>
                    <a:pt x="144444" y="1997"/>
                  </a:lnTo>
                  <a:lnTo>
                    <a:pt x="144587" y="1855"/>
                  </a:lnTo>
                  <a:close/>
                  <a:moveTo>
                    <a:pt x="148151" y="1855"/>
                  </a:moveTo>
                  <a:lnTo>
                    <a:pt x="148151" y="1997"/>
                  </a:lnTo>
                  <a:lnTo>
                    <a:pt x="147866" y="1997"/>
                  </a:lnTo>
                  <a:lnTo>
                    <a:pt x="148151" y="1855"/>
                  </a:lnTo>
                  <a:close/>
                  <a:moveTo>
                    <a:pt x="155424" y="1855"/>
                  </a:moveTo>
                  <a:lnTo>
                    <a:pt x="155566" y="1997"/>
                  </a:lnTo>
                  <a:lnTo>
                    <a:pt x="154996" y="1997"/>
                  </a:lnTo>
                  <a:lnTo>
                    <a:pt x="155424" y="1855"/>
                  </a:lnTo>
                  <a:close/>
                  <a:moveTo>
                    <a:pt x="159844" y="1855"/>
                  </a:moveTo>
                  <a:lnTo>
                    <a:pt x="159701" y="1997"/>
                  </a:lnTo>
                  <a:lnTo>
                    <a:pt x="159701" y="1855"/>
                  </a:lnTo>
                  <a:close/>
                  <a:moveTo>
                    <a:pt x="192782" y="1855"/>
                  </a:moveTo>
                  <a:lnTo>
                    <a:pt x="193067" y="1997"/>
                  </a:lnTo>
                  <a:lnTo>
                    <a:pt x="193352" y="1997"/>
                  </a:lnTo>
                  <a:lnTo>
                    <a:pt x="193638" y="1855"/>
                  </a:lnTo>
                  <a:close/>
                  <a:moveTo>
                    <a:pt x="110080" y="1997"/>
                  </a:moveTo>
                  <a:lnTo>
                    <a:pt x="109652" y="2140"/>
                  </a:lnTo>
                  <a:lnTo>
                    <a:pt x="109224" y="2140"/>
                  </a:lnTo>
                  <a:lnTo>
                    <a:pt x="109082" y="1997"/>
                  </a:lnTo>
                  <a:close/>
                  <a:moveTo>
                    <a:pt x="143303" y="1855"/>
                  </a:moveTo>
                  <a:lnTo>
                    <a:pt x="142020" y="2140"/>
                  </a:lnTo>
                  <a:lnTo>
                    <a:pt x="141735" y="2140"/>
                  </a:lnTo>
                  <a:lnTo>
                    <a:pt x="141592" y="1997"/>
                  </a:lnTo>
                  <a:lnTo>
                    <a:pt x="142020" y="1997"/>
                  </a:lnTo>
                  <a:lnTo>
                    <a:pt x="143303" y="1855"/>
                  </a:lnTo>
                  <a:close/>
                  <a:moveTo>
                    <a:pt x="151574" y="1997"/>
                  </a:moveTo>
                  <a:lnTo>
                    <a:pt x="151574" y="2140"/>
                  </a:lnTo>
                  <a:lnTo>
                    <a:pt x="151431" y="1997"/>
                  </a:lnTo>
                  <a:close/>
                  <a:moveTo>
                    <a:pt x="156422" y="1997"/>
                  </a:moveTo>
                  <a:lnTo>
                    <a:pt x="156137" y="2140"/>
                  </a:lnTo>
                  <a:lnTo>
                    <a:pt x="155994" y="2140"/>
                  </a:lnTo>
                  <a:lnTo>
                    <a:pt x="156137" y="1997"/>
                  </a:lnTo>
                  <a:close/>
                  <a:moveTo>
                    <a:pt x="159559" y="1997"/>
                  </a:moveTo>
                  <a:lnTo>
                    <a:pt x="159131" y="2140"/>
                  </a:lnTo>
                  <a:lnTo>
                    <a:pt x="158988" y="1997"/>
                  </a:lnTo>
                  <a:close/>
                  <a:moveTo>
                    <a:pt x="162125" y="1712"/>
                  </a:moveTo>
                  <a:lnTo>
                    <a:pt x="162410" y="1855"/>
                  </a:lnTo>
                  <a:lnTo>
                    <a:pt x="162553" y="1997"/>
                  </a:lnTo>
                  <a:lnTo>
                    <a:pt x="162553" y="2140"/>
                  </a:lnTo>
                  <a:lnTo>
                    <a:pt x="162125" y="2140"/>
                  </a:lnTo>
                  <a:lnTo>
                    <a:pt x="161555" y="1855"/>
                  </a:lnTo>
                  <a:lnTo>
                    <a:pt x="161555" y="2140"/>
                  </a:lnTo>
                  <a:lnTo>
                    <a:pt x="160985" y="2140"/>
                  </a:lnTo>
                  <a:lnTo>
                    <a:pt x="160557" y="1997"/>
                  </a:lnTo>
                  <a:lnTo>
                    <a:pt x="160557" y="1855"/>
                  </a:lnTo>
                  <a:lnTo>
                    <a:pt x="161127" y="1712"/>
                  </a:lnTo>
                  <a:close/>
                  <a:moveTo>
                    <a:pt x="194065" y="1997"/>
                  </a:moveTo>
                  <a:lnTo>
                    <a:pt x="194065" y="2140"/>
                  </a:lnTo>
                  <a:lnTo>
                    <a:pt x="193638" y="2140"/>
                  </a:lnTo>
                  <a:lnTo>
                    <a:pt x="193638" y="1997"/>
                  </a:lnTo>
                  <a:close/>
                  <a:moveTo>
                    <a:pt x="106658" y="2140"/>
                  </a:moveTo>
                  <a:lnTo>
                    <a:pt x="106658" y="2282"/>
                  </a:lnTo>
                  <a:lnTo>
                    <a:pt x="106373" y="2282"/>
                  </a:lnTo>
                  <a:lnTo>
                    <a:pt x="106373" y="2140"/>
                  </a:lnTo>
                  <a:close/>
                  <a:moveTo>
                    <a:pt x="147011" y="2140"/>
                  </a:moveTo>
                  <a:lnTo>
                    <a:pt x="147011" y="2282"/>
                  </a:lnTo>
                  <a:lnTo>
                    <a:pt x="146868" y="2282"/>
                  </a:lnTo>
                  <a:lnTo>
                    <a:pt x="146583" y="2140"/>
                  </a:lnTo>
                  <a:close/>
                  <a:moveTo>
                    <a:pt x="156992" y="2140"/>
                  </a:moveTo>
                  <a:lnTo>
                    <a:pt x="156707" y="2282"/>
                  </a:lnTo>
                  <a:lnTo>
                    <a:pt x="156707" y="2140"/>
                  </a:lnTo>
                  <a:close/>
                  <a:moveTo>
                    <a:pt x="157990" y="2140"/>
                  </a:moveTo>
                  <a:lnTo>
                    <a:pt x="157562" y="2282"/>
                  </a:lnTo>
                  <a:lnTo>
                    <a:pt x="157277" y="2282"/>
                  </a:lnTo>
                  <a:lnTo>
                    <a:pt x="157990" y="2140"/>
                  </a:lnTo>
                  <a:close/>
                  <a:moveTo>
                    <a:pt x="183229" y="2140"/>
                  </a:moveTo>
                  <a:lnTo>
                    <a:pt x="183086" y="2282"/>
                  </a:lnTo>
                  <a:lnTo>
                    <a:pt x="182801" y="2282"/>
                  </a:lnTo>
                  <a:lnTo>
                    <a:pt x="182373" y="2140"/>
                  </a:lnTo>
                  <a:close/>
                  <a:moveTo>
                    <a:pt x="184797" y="2140"/>
                  </a:moveTo>
                  <a:lnTo>
                    <a:pt x="184797" y="2282"/>
                  </a:lnTo>
                  <a:lnTo>
                    <a:pt x="184654" y="2140"/>
                  </a:lnTo>
                  <a:close/>
                  <a:moveTo>
                    <a:pt x="206756" y="2140"/>
                  </a:moveTo>
                  <a:lnTo>
                    <a:pt x="207041" y="2282"/>
                  </a:lnTo>
                  <a:lnTo>
                    <a:pt x="206898" y="2282"/>
                  </a:lnTo>
                  <a:lnTo>
                    <a:pt x="206756" y="2140"/>
                  </a:lnTo>
                  <a:close/>
                  <a:moveTo>
                    <a:pt x="109795" y="2282"/>
                  </a:moveTo>
                  <a:lnTo>
                    <a:pt x="109510" y="2425"/>
                  </a:lnTo>
                  <a:lnTo>
                    <a:pt x="108939" y="2425"/>
                  </a:lnTo>
                  <a:lnTo>
                    <a:pt x="109224" y="2282"/>
                  </a:lnTo>
                  <a:close/>
                  <a:moveTo>
                    <a:pt x="114643" y="2282"/>
                  </a:moveTo>
                  <a:lnTo>
                    <a:pt x="114785" y="2425"/>
                  </a:lnTo>
                  <a:lnTo>
                    <a:pt x="114500" y="2282"/>
                  </a:lnTo>
                  <a:close/>
                  <a:moveTo>
                    <a:pt x="138028" y="2282"/>
                  </a:moveTo>
                  <a:lnTo>
                    <a:pt x="138170" y="2425"/>
                  </a:lnTo>
                  <a:lnTo>
                    <a:pt x="137885" y="2425"/>
                  </a:lnTo>
                  <a:lnTo>
                    <a:pt x="137885" y="2282"/>
                  </a:lnTo>
                  <a:close/>
                  <a:moveTo>
                    <a:pt x="143589" y="2282"/>
                  </a:moveTo>
                  <a:lnTo>
                    <a:pt x="144729" y="2425"/>
                  </a:lnTo>
                  <a:lnTo>
                    <a:pt x="143731" y="2425"/>
                  </a:lnTo>
                  <a:lnTo>
                    <a:pt x="143303" y="2282"/>
                  </a:lnTo>
                  <a:close/>
                  <a:moveTo>
                    <a:pt x="148151" y="2282"/>
                  </a:moveTo>
                  <a:lnTo>
                    <a:pt x="147866" y="2425"/>
                  </a:lnTo>
                  <a:lnTo>
                    <a:pt x="147581" y="2425"/>
                  </a:lnTo>
                  <a:lnTo>
                    <a:pt x="147581" y="2282"/>
                  </a:lnTo>
                  <a:close/>
                  <a:moveTo>
                    <a:pt x="154140" y="2282"/>
                  </a:moveTo>
                  <a:lnTo>
                    <a:pt x="153998" y="2425"/>
                  </a:lnTo>
                  <a:lnTo>
                    <a:pt x="153855" y="2425"/>
                  </a:lnTo>
                  <a:lnTo>
                    <a:pt x="153712" y="2282"/>
                  </a:lnTo>
                  <a:close/>
                  <a:moveTo>
                    <a:pt x="171251" y="2140"/>
                  </a:moveTo>
                  <a:lnTo>
                    <a:pt x="171108" y="2282"/>
                  </a:lnTo>
                  <a:lnTo>
                    <a:pt x="170681" y="2282"/>
                  </a:lnTo>
                  <a:lnTo>
                    <a:pt x="170538" y="2425"/>
                  </a:lnTo>
                  <a:lnTo>
                    <a:pt x="170110" y="2282"/>
                  </a:lnTo>
                  <a:lnTo>
                    <a:pt x="170110" y="2140"/>
                  </a:lnTo>
                  <a:close/>
                  <a:moveTo>
                    <a:pt x="173532" y="2282"/>
                  </a:moveTo>
                  <a:lnTo>
                    <a:pt x="173532" y="2425"/>
                  </a:lnTo>
                  <a:lnTo>
                    <a:pt x="173247" y="2425"/>
                  </a:lnTo>
                  <a:lnTo>
                    <a:pt x="173247" y="2282"/>
                  </a:lnTo>
                  <a:close/>
                  <a:moveTo>
                    <a:pt x="191784" y="2282"/>
                  </a:moveTo>
                  <a:lnTo>
                    <a:pt x="191927" y="2425"/>
                  </a:lnTo>
                  <a:lnTo>
                    <a:pt x="191499" y="2425"/>
                  </a:lnTo>
                  <a:lnTo>
                    <a:pt x="191784" y="2282"/>
                  </a:lnTo>
                  <a:close/>
                  <a:moveTo>
                    <a:pt x="205473" y="2282"/>
                  </a:moveTo>
                  <a:lnTo>
                    <a:pt x="205615" y="2425"/>
                  </a:lnTo>
                  <a:lnTo>
                    <a:pt x="205473" y="2425"/>
                  </a:lnTo>
                  <a:lnTo>
                    <a:pt x="205473" y="2282"/>
                  </a:lnTo>
                  <a:close/>
                  <a:moveTo>
                    <a:pt x="208895" y="2282"/>
                  </a:moveTo>
                  <a:lnTo>
                    <a:pt x="209323" y="2425"/>
                  </a:lnTo>
                  <a:lnTo>
                    <a:pt x="208610" y="2425"/>
                  </a:lnTo>
                  <a:lnTo>
                    <a:pt x="208895" y="2282"/>
                  </a:lnTo>
                  <a:close/>
                  <a:moveTo>
                    <a:pt x="210463" y="2282"/>
                  </a:moveTo>
                  <a:lnTo>
                    <a:pt x="210606" y="2425"/>
                  </a:lnTo>
                  <a:lnTo>
                    <a:pt x="210321" y="2425"/>
                  </a:lnTo>
                  <a:lnTo>
                    <a:pt x="210321" y="2282"/>
                  </a:lnTo>
                  <a:close/>
                  <a:moveTo>
                    <a:pt x="218733" y="2425"/>
                  </a:moveTo>
                  <a:lnTo>
                    <a:pt x="218733" y="2432"/>
                  </a:lnTo>
                  <a:lnTo>
                    <a:pt x="218733" y="2432"/>
                  </a:lnTo>
                  <a:lnTo>
                    <a:pt x="218962" y="2453"/>
                  </a:lnTo>
                  <a:lnTo>
                    <a:pt x="218962" y="2453"/>
                  </a:lnTo>
                  <a:lnTo>
                    <a:pt x="218876" y="2425"/>
                  </a:lnTo>
                  <a:close/>
                  <a:moveTo>
                    <a:pt x="107799" y="2425"/>
                  </a:moveTo>
                  <a:lnTo>
                    <a:pt x="107228" y="2567"/>
                  </a:lnTo>
                  <a:lnTo>
                    <a:pt x="107371" y="2425"/>
                  </a:lnTo>
                  <a:close/>
                  <a:moveTo>
                    <a:pt x="115356" y="2425"/>
                  </a:moveTo>
                  <a:lnTo>
                    <a:pt x="115641" y="2567"/>
                  </a:lnTo>
                  <a:lnTo>
                    <a:pt x="115071" y="2567"/>
                  </a:lnTo>
                  <a:lnTo>
                    <a:pt x="115071" y="2425"/>
                  </a:lnTo>
                  <a:close/>
                  <a:moveTo>
                    <a:pt x="145157" y="2425"/>
                  </a:moveTo>
                  <a:lnTo>
                    <a:pt x="145015" y="2567"/>
                  </a:lnTo>
                  <a:lnTo>
                    <a:pt x="144872" y="2567"/>
                  </a:lnTo>
                  <a:lnTo>
                    <a:pt x="145015" y="2425"/>
                  </a:lnTo>
                  <a:close/>
                  <a:moveTo>
                    <a:pt x="194921" y="2425"/>
                  </a:moveTo>
                  <a:lnTo>
                    <a:pt x="194921" y="2567"/>
                  </a:lnTo>
                  <a:lnTo>
                    <a:pt x="194636" y="2425"/>
                  </a:lnTo>
                  <a:close/>
                  <a:moveTo>
                    <a:pt x="208182" y="2425"/>
                  </a:moveTo>
                  <a:lnTo>
                    <a:pt x="207754" y="2567"/>
                  </a:lnTo>
                  <a:lnTo>
                    <a:pt x="207611" y="2425"/>
                  </a:lnTo>
                  <a:close/>
                  <a:moveTo>
                    <a:pt x="217593" y="2425"/>
                  </a:moveTo>
                  <a:lnTo>
                    <a:pt x="217878" y="2567"/>
                  </a:lnTo>
                  <a:lnTo>
                    <a:pt x="217593" y="2567"/>
                  </a:lnTo>
                  <a:lnTo>
                    <a:pt x="217450" y="2425"/>
                  </a:lnTo>
                  <a:close/>
                  <a:moveTo>
                    <a:pt x="109082" y="2567"/>
                  </a:moveTo>
                  <a:lnTo>
                    <a:pt x="108654" y="2710"/>
                  </a:lnTo>
                  <a:lnTo>
                    <a:pt x="108369" y="2710"/>
                  </a:lnTo>
                  <a:lnTo>
                    <a:pt x="108369" y="2567"/>
                  </a:lnTo>
                  <a:close/>
                  <a:moveTo>
                    <a:pt x="144302" y="2567"/>
                  </a:moveTo>
                  <a:lnTo>
                    <a:pt x="144444" y="2710"/>
                  </a:lnTo>
                  <a:lnTo>
                    <a:pt x="144302" y="2710"/>
                  </a:lnTo>
                  <a:lnTo>
                    <a:pt x="144302" y="2567"/>
                  </a:lnTo>
                  <a:close/>
                  <a:moveTo>
                    <a:pt x="151431" y="2282"/>
                  </a:moveTo>
                  <a:lnTo>
                    <a:pt x="151574" y="2425"/>
                  </a:lnTo>
                  <a:lnTo>
                    <a:pt x="152429" y="2425"/>
                  </a:lnTo>
                  <a:lnTo>
                    <a:pt x="152572" y="2567"/>
                  </a:lnTo>
                  <a:lnTo>
                    <a:pt x="152429" y="2567"/>
                  </a:lnTo>
                  <a:lnTo>
                    <a:pt x="151716" y="2710"/>
                  </a:lnTo>
                  <a:lnTo>
                    <a:pt x="150718" y="2567"/>
                  </a:lnTo>
                  <a:lnTo>
                    <a:pt x="151146" y="2282"/>
                  </a:lnTo>
                  <a:close/>
                  <a:moveTo>
                    <a:pt x="153427" y="2425"/>
                  </a:moveTo>
                  <a:lnTo>
                    <a:pt x="153855" y="2567"/>
                  </a:lnTo>
                  <a:lnTo>
                    <a:pt x="154283" y="2710"/>
                  </a:lnTo>
                  <a:lnTo>
                    <a:pt x="153427" y="2710"/>
                  </a:lnTo>
                  <a:lnTo>
                    <a:pt x="153570" y="2567"/>
                  </a:lnTo>
                  <a:lnTo>
                    <a:pt x="153142" y="2425"/>
                  </a:lnTo>
                  <a:close/>
                  <a:moveTo>
                    <a:pt x="164122" y="2567"/>
                  </a:moveTo>
                  <a:lnTo>
                    <a:pt x="164264" y="2710"/>
                  </a:lnTo>
                  <a:lnTo>
                    <a:pt x="163551" y="2567"/>
                  </a:lnTo>
                  <a:close/>
                  <a:moveTo>
                    <a:pt x="171251" y="2567"/>
                  </a:moveTo>
                  <a:lnTo>
                    <a:pt x="171251" y="2710"/>
                  </a:lnTo>
                  <a:lnTo>
                    <a:pt x="170681" y="2710"/>
                  </a:lnTo>
                  <a:lnTo>
                    <a:pt x="170681" y="2567"/>
                  </a:lnTo>
                  <a:close/>
                  <a:moveTo>
                    <a:pt x="172677" y="2140"/>
                  </a:moveTo>
                  <a:lnTo>
                    <a:pt x="172677" y="2282"/>
                  </a:lnTo>
                  <a:lnTo>
                    <a:pt x="172392" y="2282"/>
                  </a:lnTo>
                  <a:lnTo>
                    <a:pt x="172962" y="2425"/>
                  </a:lnTo>
                  <a:lnTo>
                    <a:pt x="173247" y="2567"/>
                  </a:lnTo>
                  <a:lnTo>
                    <a:pt x="172820" y="2710"/>
                  </a:lnTo>
                  <a:lnTo>
                    <a:pt x="172677" y="2567"/>
                  </a:lnTo>
                  <a:lnTo>
                    <a:pt x="172962" y="2425"/>
                  </a:lnTo>
                  <a:lnTo>
                    <a:pt x="172249" y="2425"/>
                  </a:lnTo>
                  <a:lnTo>
                    <a:pt x="172392" y="2282"/>
                  </a:lnTo>
                  <a:lnTo>
                    <a:pt x="172249" y="2282"/>
                  </a:lnTo>
                  <a:lnTo>
                    <a:pt x="172677" y="2140"/>
                  </a:lnTo>
                  <a:close/>
                  <a:moveTo>
                    <a:pt x="232992" y="2567"/>
                  </a:moveTo>
                  <a:lnTo>
                    <a:pt x="233420" y="2710"/>
                  </a:lnTo>
                  <a:lnTo>
                    <a:pt x="233135" y="2710"/>
                  </a:lnTo>
                  <a:lnTo>
                    <a:pt x="232992" y="2567"/>
                  </a:lnTo>
                  <a:close/>
                  <a:moveTo>
                    <a:pt x="116354" y="2567"/>
                  </a:moveTo>
                  <a:lnTo>
                    <a:pt x="115784" y="2710"/>
                  </a:lnTo>
                  <a:lnTo>
                    <a:pt x="115356" y="2853"/>
                  </a:lnTo>
                  <a:lnTo>
                    <a:pt x="114358" y="2853"/>
                  </a:lnTo>
                  <a:lnTo>
                    <a:pt x="114500" y="2710"/>
                  </a:lnTo>
                  <a:lnTo>
                    <a:pt x="114928" y="2710"/>
                  </a:lnTo>
                  <a:lnTo>
                    <a:pt x="115784" y="2567"/>
                  </a:lnTo>
                  <a:close/>
                  <a:moveTo>
                    <a:pt x="121059" y="2710"/>
                  </a:moveTo>
                  <a:lnTo>
                    <a:pt x="120917" y="2853"/>
                  </a:lnTo>
                  <a:lnTo>
                    <a:pt x="120346" y="2853"/>
                  </a:lnTo>
                  <a:lnTo>
                    <a:pt x="121059" y="2710"/>
                  </a:lnTo>
                  <a:close/>
                  <a:moveTo>
                    <a:pt x="123769" y="2710"/>
                  </a:moveTo>
                  <a:lnTo>
                    <a:pt x="123911" y="2853"/>
                  </a:lnTo>
                  <a:lnTo>
                    <a:pt x="122770" y="2853"/>
                  </a:lnTo>
                  <a:lnTo>
                    <a:pt x="123198" y="2710"/>
                  </a:lnTo>
                  <a:close/>
                  <a:moveTo>
                    <a:pt x="131183" y="2710"/>
                  </a:moveTo>
                  <a:lnTo>
                    <a:pt x="131183" y="2853"/>
                  </a:lnTo>
                  <a:lnTo>
                    <a:pt x="130756" y="2710"/>
                  </a:lnTo>
                  <a:close/>
                  <a:moveTo>
                    <a:pt x="167259" y="2710"/>
                  </a:moveTo>
                  <a:lnTo>
                    <a:pt x="167259" y="2853"/>
                  </a:lnTo>
                  <a:lnTo>
                    <a:pt x="167116" y="2853"/>
                  </a:lnTo>
                  <a:lnTo>
                    <a:pt x="167116" y="2710"/>
                  </a:lnTo>
                  <a:close/>
                  <a:moveTo>
                    <a:pt x="172677" y="2710"/>
                  </a:moveTo>
                  <a:lnTo>
                    <a:pt x="172677" y="2853"/>
                  </a:lnTo>
                  <a:lnTo>
                    <a:pt x="172249" y="2853"/>
                  </a:lnTo>
                  <a:lnTo>
                    <a:pt x="172392" y="2710"/>
                  </a:lnTo>
                  <a:close/>
                  <a:moveTo>
                    <a:pt x="193210" y="2567"/>
                  </a:moveTo>
                  <a:lnTo>
                    <a:pt x="193495" y="2710"/>
                  </a:lnTo>
                  <a:lnTo>
                    <a:pt x="193210" y="2710"/>
                  </a:lnTo>
                  <a:lnTo>
                    <a:pt x="193067" y="2853"/>
                  </a:lnTo>
                  <a:lnTo>
                    <a:pt x="192925" y="2853"/>
                  </a:lnTo>
                  <a:lnTo>
                    <a:pt x="192497" y="2710"/>
                  </a:lnTo>
                  <a:lnTo>
                    <a:pt x="193067" y="2567"/>
                  </a:lnTo>
                  <a:close/>
                  <a:moveTo>
                    <a:pt x="207611" y="2567"/>
                  </a:moveTo>
                  <a:lnTo>
                    <a:pt x="207754" y="2710"/>
                  </a:lnTo>
                  <a:lnTo>
                    <a:pt x="208182" y="2853"/>
                  </a:lnTo>
                  <a:lnTo>
                    <a:pt x="208039" y="2853"/>
                  </a:lnTo>
                  <a:lnTo>
                    <a:pt x="207754" y="2710"/>
                  </a:lnTo>
                  <a:lnTo>
                    <a:pt x="207469" y="2710"/>
                  </a:lnTo>
                  <a:lnTo>
                    <a:pt x="207611" y="2567"/>
                  </a:lnTo>
                  <a:close/>
                  <a:moveTo>
                    <a:pt x="209037" y="2710"/>
                  </a:moveTo>
                  <a:lnTo>
                    <a:pt x="209180" y="2853"/>
                  </a:lnTo>
                  <a:lnTo>
                    <a:pt x="208895" y="2710"/>
                  </a:lnTo>
                  <a:close/>
                  <a:moveTo>
                    <a:pt x="210891" y="2710"/>
                  </a:moveTo>
                  <a:lnTo>
                    <a:pt x="212459" y="2853"/>
                  </a:lnTo>
                  <a:lnTo>
                    <a:pt x="210606" y="2853"/>
                  </a:lnTo>
                  <a:lnTo>
                    <a:pt x="210321" y="2710"/>
                  </a:lnTo>
                  <a:close/>
                  <a:moveTo>
                    <a:pt x="130898" y="2853"/>
                  </a:moveTo>
                  <a:lnTo>
                    <a:pt x="131183" y="2995"/>
                  </a:lnTo>
                  <a:lnTo>
                    <a:pt x="131041" y="2995"/>
                  </a:lnTo>
                  <a:lnTo>
                    <a:pt x="130898" y="2853"/>
                  </a:lnTo>
                  <a:close/>
                  <a:moveTo>
                    <a:pt x="166688" y="2853"/>
                  </a:moveTo>
                  <a:lnTo>
                    <a:pt x="166688" y="2995"/>
                  </a:lnTo>
                  <a:lnTo>
                    <a:pt x="166260" y="2853"/>
                  </a:lnTo>
                  <a:close/>
                  <a:moveTo>
                    <a:pt x="173247" y="2853"/>
                  </a:moveTo>
                  <a:lnTo>
                    <a:pt x="173390" y="2995"/>
                  </a:lnTo>
                  <a:lnTo>
                    <a:pt x="173105" y="2995"/>
                  </a:lnTo>
                  <a:lnTo>
                    <a:pt x="173247" y="2853"/>
                  </a:lnTo>
                  <a:close/>
                  <a:moveTo>
                    <a:pt x="176242" y="2710"/>
                  </a:moveTo>
                  <a:lnTo>
                    <a:pt x="177240" y="2853"/>
                  </a:lnTo>
                  <a:lnTo>
                    <a:pt x="176669" y="2995"/>
                  </a:lnTo>
                  <a:lnTo>
                    <a:pt x="176384" y="2853"/>
                  </a:lnTo>
                  <a:lnTo>
                    <a:pt x="176242" y="2710"/>
                  </a:lnTo>
                  <a:close/>
                  <a:moveTo>
                    <a:pt x="196347" y="2853"/>
                  </a:moveTo>
                  <a:lnTo>
                    <a:pt x="196489" y="2995"/>
                  </a:lnTo>
                  <a:lnTo>
                    <a:pt x="195919" y="2995"/>
                  </a:lnTo>
                  <a:lnTo>
                    <a:pt x="196347" y="2853"/>
                  </a:lnTo>
                  <a:close/>
                  <a:moveTo>
                    <a:pt x="199769" y="2853"/>
                  </a:moveTo>
                  <a:lnTo>
                    <a:pt x="199484" y="2995"/>
                  </a:lnTo>
                  <a:lnTo>
                    <a:pt x="199484" y="2853"/>
                  </a:lnTo>
                  <a:close/>
                  <a:moveTo>
                    <a:pt x="200625" y="2853"/>
                  </a:moveTo>
                  <a:lnTo>
                    <a:pt x="200910" y="2995"/>
                  </a:lnTo>
                  <a:lnTo>
                    <a:pt x="200482" y="2995"/>
                  </a:lnTo>
                  <a:lnTo>
                    <a:pt x="200482" y="2853"/>
                  </a:lnTo>
                  <a:close/>
                  <a:moveTo>
                    <a:pt x="209465" y="2853"/>
                  </a:moveTo>
                  <a:lnTo>
                    <a:pt x="209465" y="2995"/>
                  </a:lnTo>
                  <a:lnTo>
                    <a:pt x="209180" y="2995"/>
                  </a:lnTo>
                  <a:lnTo>
                    <a:pt x="209098" y="2975"/>
                  </a:lnTo>
                  <a:lnTo>
                    <a:pt x="209098" y="2975"/>
                  </a:lnTo>
                  <a:lnTo>
                    <a:pt x="209465" y="2853"/>
                  </a:lnTo>
                  <a:close/>
                  <a:moveTo>
                    <a:pt x="215026" y="2853"/>
                  </a:moveTo>
                  <a:lnTo>
                    <a:pt x="215026" y="2995"/>
                  </a:lnTo>
                  <a:lnTo>
                    <a:pt x="214884" y="2995"/>
                  </a:lnTo>
                  <a:lnTo>
                    <a:pt x="214741" y="2853"/>
                  </a:lnTo>
                  <a:close/>
                  <a:moveTo>
                    <a:pt x="215739" y="2853"/>
                  </a:moveTo>
                  <a:lnTo>
                    <a:pt x="215739" y="2995"/>
                  </a:lnTo>
                  <a:lnTo>
                    <a:pt x="215454" y="2995"/>
                  </a:lnTo>
                  <a:lnTo>
                    <a:pt x="215739" y="2853"/>
                  </a:lnTo>
                  <a:close/>
                  <a:moveTo>
                    <a:pt x="218163" y="2853"/>
                  </a:moveTo>
                  <a:lnTo>
                    <a:pt x="218876" y="2995"/>
                  </a:lnTo>
                  <a:lnTo>
                    <a:pt x="217450" y="2995"/>
                  </a:lnTo>
                  <a:lnTo>
                    <a:pt x="217878" y="2853"/>
                  </a:lnTo>
                  <a:close/>
                  <a:moveTo>
                    <a:pt x="220445" y="2710"/>
                  </a:moveTo>
                  <a:lnTo>
                    <a:pt x="220730" y="2853"/>
                  </a:lnTo>
                  <a:lnTo>
                    <a:pt x="220587" y="2995"/>
                  </a:lnTo>
                  <a:lnTo>
                    <a:pt x="220159" y="2853"/>
                  </a:lnTo>
                  <a:lnTo>
                    <a:pt x="218876" y="2710"/>
                  </a:lnTo>
                  <a:close/>
                  <a:moveTo>
                    <a:pt x="230996" y="2853"/>
                  </a:moveTo>
                  <a:lnTo>
                    <a:pt x="231281" y="2995"/>
                  </a:lnTo>
                  <a:lnTo>
                    <a:pt x="230711" y="2995"/>
                  </a:lnTo>
                  <a:lnTo>
                    <a:pt x="230568" y="2853"/>
                  </a:lnTo>
                  <a:close/>
                  <a:moveTo>
                    <a:pt x="223724" y="2995"/>
                  </a:moveTo>
                  <a:lnTo>
                    <a:pt x="223831" y="3102"/>
                  </a:lnTo>
                  <a:lnTo>
                    <a:pt x="223831" y="3102"/>
                  </a:lnTo>
                  <a:lnTo>
                    <a:pt x="223296" y="2995"/>
                  </a:lnTo>
                  <a:close/>
                  <a:moveTo>
                    <a:pt x="175529" y="2995"/>
                  </a:moveTo>
                  <a:lnTo>
                    <a:pt x="176669" y="3138"/>
                  </a:lnTo>
                  <a:lnTo>
                    <a:pt x="175386" y="3138"/>
                  </a:lnTo>
                  <a:lnTo>
                    <a:pt x="174531" y="2995"/>
                  </a:lnTo>
                  <a:close/>
                  <a:moveTo>
                    <a:pt x="180377" y="2995"/>
                  </a:moveTo>
                  <a:lnTo>
                    <a:pt x="180234" y="3138"/>
                  </a:lnTo>
                  <a:lnTo>
                    <a:pt x="179379" y="3138"/>
                  </a:lnTo>
                  <a:lnTo>
                    <a:pt x="179521" y="2995"/>
                  </a:lnTo>
                  <a:close/>
                  <a:moveTo>
                    <a:pt x="213315" y="2710"/>
                  </a:moveTo>
                  <a:lnTo>
                    <a:pt x="213743" y="2853"/>
                  </a:lnTo>
                  <a:lnTo>
                    <a:pt x="213885" y="2853"/>
                  </a:lnTo>
                  <a:lnTo>
                    <a:pt x="213743" y="2995"/>
                  </a:lnTo>
                  <a:lnTo>
                    <a:pt x="214028" y="3138"/>
                  </a:lnTo>
                  <a:lnTo>
                    <a:pt x="213315" y="3138"/>
                  </a:lnTo>
                  <a:lnTo>
                    <a:pt x="213743" y="2995"/>
                  </a:lnTo>
                  <a:lnTo>
                    <a:pt x="213315" y="2710"/>
                  </a:lnTo>
                  <a:close/>
                  <a:moveTo>
                    <a:pt x="219589" y="2995"/>
                  </a:moveTo>
                  <a:lnTo>
                    <a:pt x="219589" y="3138"/>
                  </a:lnTo>
                  <a:lnTo>
                    <a:pt x="219161" y="2995"/>
                  </a:lnTo>
                  <a:close/>
                  <a:moveTo>
                    <a:pt x="220159" y="2995"/>
                  </a:moveTo>
                  <a:lnTo>
                    <a:pt x="220159" y="3138"/>
                  </a:lnTo>
                  <a:lnTo>
                    <a:pt x="220017" y="3138"/>
                  </a:lnTo>
                  <a:lnTo>
                    <a:pt x="220017" y="2995"/>
                  </a:lnTo>
                  <a:close/>
                  <a:moveTo>
                    <a:pt x="221443" y="2995"/>
                  </a:moveTo>
                  <a:lnTo>
                    <a:pt x="221443" y="3138"/>
                  </a:lnTo>
                  <a:lnTo>
                    <a:pt x="221157" y="3138"/>
                  </a:lnTo>
                  <a:lnTo>
                    <a:pt x="221157" y="2995"/>
                  </a:lnTo>
                  <a:close/>
                  <a:moveTo>
                    <a:pt x="224437" y="2995"/>
                  </a:moveTo>
                  <a:lnTo>
                    <a:pt x="224865" y="3138"/>
                  </a:lnTo>
                  <a:lnTo>
                    <a:pt x="224294" y="3138"/>
                  </a:lnTo>
                  <a:lnTo>
                    <a:pt x="224294" y="2995"/>
                  </a:lnTo>
                  <a:close/>
                  <a:moveTo>
                    <a:pt x="228857" y="2995"/>
                  </a:moveTo>
                  <a:lnTo>
                    <a:pt x="228857" y="3138"/>
                  </a:lnTo>
                  <a:lnTo>
                    <a:pt x="228715" y="3138"/>
                  </a:lnTo>
                  <a:lnTo>
                    <a:pt x="228715" y="2995"/>
                  </a:lnTo>
                  <a:close/>
                  <a:moveTo>
                    <a:pt x="175244" y="3138"/>
                  </a:moveTo>
                  <a:lnTo>
                    <a:pt x="175529" y="3280"/>
                  </a:lnTo>
                  <a:lnTo>
                    <a:pt x="175386" y="3280"/>
                  </a:lnTo>
                  <a:lnTo>
                    <a:pt x="175101" y="3138"/>
                  </a:lnTo>
                  <a:close/>
                  <a:moveTo>
                    <a:pt x="194778" y="2995"/>
                  </a:moveTo>
                  <a:lnTo>
                    <a:pt x="195206" y="3138"/>
                  </a:lnTo>
                  <a:lnTo>
                    <a:pt x="195349" y="3280"/>
                  </a:lnTo>
                  <a:lnTo>
                    <a:pt x="194921" y="3280"/>
                  </a:lnTo>
                  <a:lnTo>
                    <a:pt x="195206" y="3138"/>
                  </a:lnTo>
                  <a:lnTo>
                    <a:pt x="194493" y="3138"/>
                  </a:lnTo>
                  <a:lnTo>
                    <a:pt x="194493" y="2995"/>
                  </a:lnTo>
                  <a:close/>
                  <a:moveTo>
                    <a:pt x="200482" y="3138"/>
                  </a:moveTo>
                  <a:lnTo>
                    <a:pt x="200625" y="3280"/>
                  </a:lnTo>
                  <a:lnTo>
                    <a:pt x="200197" y="3138"/>
                  </a:lnTo>
                  <a:close/>
                  <a:moveTo>
                    <a:pt x="215739" y="3138"/>
                  </a:moveTo>
                  <a:lnTo>
                    <a:pt x="215454" y="3280"/>
                  </a:lnTo>
                  <a:lnTo>
                    <a:pt x="213885" y="3280"/>
                  </a:lnTo>
                  <a:lnTo>
                    <a:pt x="214456" y="3138"/>
                  </a:lnTo>
                  <a:close/>
                  <a:moveTo>
                    <a:pt x="217308" y="3138"/>
                  </a:moveTo>
                  <a:lnTo>
                    <a:pt x="217165" y="3280"/>
                  </a:lnTo>
                  <a:lnTo>
                    <a:pt x="217022" y="3280"/>
                  </a:lnTo>
                  <a:lnTo>
                    <a:pt x="216595" y="3138"/>
                  </a:lnTo>
                  <a:close/>
                  <a:moveTo>
                    <a:pt x="218448" y="3138"/>
                  </a:moveTo>
                  <a:lnTo>
                    <a:pt x="218591" y="3280"/>
                  </a:lnTo>
                  <a:lnTo>
                    <a:pt x="218163" y="3280"/>
                  </a:lnTo>
                  <a:lnTo>
                    <a:pt x="218448" y="3138"/>
                  </a:lnTo>
                  <a:close/>
                  <a:moveTo>
                    <a:pt x="229998" y="2995"/>
                  </a:moveTo>
                  <a:lnTo>
                    <a:pt x="230426" y="3280"/>
                  </a:lnTo>
                  <a:lnTo>
                    <a:pt x="230141" y="3138"/>
                  </a:lnTo>
                  <a:lnTo>
                    <a:pt x="229998" y="3138"/>
                  </a:lnTo>
                  <a:lnTo>
                    <a:pt x="229998" y="2995"/>
                  </a:lnTo>
                  <a:close/>
                  <a:moveTo>
                    <a:pt x="238411" y="3138"/>
                  </a:moveTo>
                  <a:lnTo>
                    <a:pt x="238126" y="3280"/>
                  </a:lnTo>
                  <a:lnTo>
                    <a:pt x="237983" y="3280"/>
                  </a:lnTo>
                  <a:lnTo>
                    <a:pt x="237983" y="3138"/>
                  </a:lnTo>
                  <a:close/>
                  <a:moveTo>
                    <a:pt x="107228" y="3280"/>
                  </a:moveTo>
                  <a:lnTo>
                    <a:pt x="107371" y="3423"/>
                  </a:lnTo>
                  <a:lnTo>
                    <a:pt x="107086" y="3423"/>
                  </a:lnTo>
                  <a:lnTo>
                    <a:pt x="107228" y="3280"/>
                  </a:lnTo>
                  <a:close/>
                  <a:moveTo>
                    <a:pt x="117067" y="3280"/>
                  </a:moveTo>
                  <a:lnTo>
                    <a:pt x="116782" y="3423"/>
                  </a:lnTo>
                  <a:lnTo>
                    <a:pt x="116782" y="3280"/>
                  </a:lnTo>
                  <a:close/>
                  <a:moveTo>
                    <a:pt x="166260" y="3280"/>
                  </a:moveTo>
                  <a:lnTo>
                    <a:pt x="166403" y="3423"/>
                  </a:lnTo>
                  <a:lnTo>
                    <a:pt x="166118" y="3280"/>
                  </a:lnTo>
                  <a:close/>
                  <a:moveTo>
                    <a:pt x="169968" y="3280"/>
                  </a:moveTo>
                  <a:lnTo>
                    <a:pt x="169968" y="3423"/>
                  </a:lnTo>
                  <a:lnTo>
                    <a:pt x="169397" y="3280"/>
                  </a:lnTo>
                  <a:close/>
                  <a:moveTo>
                    <a:pt x="172820" y="3138"/>
                  </a:moveTo>
                  <a:lnTo>
                    <a:pt x="172392" y="3423"/>
                  </a:lnTo>
                  <a:lnTo>
                    <a:pt x="171964" y="3423"/>
                  </a:lnTo>
                  <a:lnTo>
                    <a:pt x="172249" y="3280"/>
                  </a:lnTo>
                  <a:lnTo>
                    <a:pt x="172392" y="3280"/>
                  </a:lnTo>
                  <a:lnTo>
                    <a:pt x="172534" y="3138"/>
                  </a:lnTo>
                  <a:close/>
                  <a:moveTo>
                    <a:pt x="206898" y="3280"/>
                  </a:moveTo>
                  <a:lnTo>
                    <a:pt x="207041" y="3423"/>
                  </a:lnTo>
                  <a:lnTo>
                    <a:pt x="205758" y="3423"/>
                  </a:lnTo>
                  <a:lnTo>
                    <a:pt x="206471" y="3280"/>
                  </a:lnTo>
                  <a:close/>
                  <a:moveTo>
                    <a:pt x="210606" y="3280"/>
                  </a:moveTo>
                  <a:lnTo>
                    <a:pt x="210035" y="3423"/>
                  </a:lnTo>
                  <a:lnTo>
                    <a:pt x="209465" y="3423"/>
                  </a:lnTo>
                  <a:lnTo>
                    <a:pt x="210035" y="3280"/>
                  </a:lnTo>
                  <a:close/>
                  <a:moveTo>
                    <a:pt x="212032" y="3280"/>
                  </a:moveTo>
                  <a:lnTo>
                    <a:pt x="212032" y="3423"/>
                  </a:lnTo>
                  <a:lnTo>
                    <a:pt x="211889" y="3423"/>
                  </a:lnTo>
                  <a:lnTo>
                    <a:pt x="212032" y="3280"/>
                  </a:lnTo>
                  <a:close/>
                  <a:moveTo>
                    <a:pt x="216167" y="3280"/>
                  </a:moveTo>
                  <a:lnTo>
                    <a:pt x="216452" y="3423"/>
                  </a:lnTo>
                  <a:lnTo>
                    <a:pt x="216024" y="3423"/>
                  </a:lnTo>
                  <a:lnTo>
                    <a:pt x="216167" y="3280"/>
                  </a:lnTo>
                  <a:close/>
                  <a:moveTo>
                    <a:pt x="217450" y="3280"/>
                  </a:moveTo>
                  <a:lnTo>
                    <a:pt x="217878" y="3423"/>
                  </a:lnTo>
                  <a:lnTo>
                    <a:pt x="217450" y="3423"/>
                  </a:lnTo>
                  <a:lnTo>
                    <a:pt x="217450" y="3280"/>
                  </a:lnTo>
                  <a:close/>
                  <a:moveTo>
                    <a:pt x="221300" y="3280"/>
                  </a:moveTo>
                  <a:lnTo>
                    <a:pt x="221870" y="3423"/>
                  </a:lnTo>
                  <a:lnTo>
                    <a:pt x="220587" y="3423"/>
                  </a:lnTo>
                  <a:lnTo>
                    <a:pt x="220159" y="3280"/>
                  </a:lnTo>
                  <a:close/>
                  <a:moveTo>
                    <a:pt x="224865" y="3280"/>
                  </a:moveTo>
                  <a:lnTo>
                    <a:pt x="225007" y="3423"/>
                  </a:lnTo>
                  <a:lnTo>
                    <a:pt x="224865" y="3423"/>
                  </a:lnTo>
                  <a:lnTo>
                    <a:pt x="224865" y="3280"/>
                  </a:lnTo>
                  <a:close/>
                  <a:moveTo>
                    <a:pt x="231139" y="3138"/>
                  </a:moveTo>
                  <a:lnTo>
                    <a:pt x="231424" y="3423"/>
                  </a:lnTo>
                  <a:lnTo>
                    <a:pt x="231139" y="3423"/>
                  </a:lnTo>
                  <a:lnTo>
                    <a:pt x="230711" y="3138"/>
                  </a:lnTo>
                  <a:close/>
                  <a:moveTo>
                    <a:pt x="238553" y="3280"/>
                  </a:moveTo>
                  <a:lnTo>
                    <a:pt x="238696" y="3423"/>
                  </a:lnTo>
                  <a:lnTo>
                    <a:pt x="238553" y="3423"/>
                  </a:lnTo>
                  <a:lnTo>
                    <a:pt x="238553" y="3280"/>
                  </a:lnTo>
                  <a:close/>
                  <a:moveTo>
                    <a:pt x="99671" y="3423"/>
                  </a:moveTo>
                  <a:lnTo>
                    <a:pt x="99814" y="3566"/>
                  </a:lnTo>
                  <a:lnTo>
                    <a:pt x="99243" y="3566"/>
                  </a:lnTo>
                  <a:lnTo>
                    <a:pt x="99671" y="3423"/>
                  </a:lnTo>
                  <a:close/>
                  <a:moveTo>
                    <a:pt x="100526" y="3423"/>
                  </a:moveTo>
                  <a:lnTo>
                    <a:pt x="100526" y="3566"/>
                  </a:lnTo>
                  <a:lnTo>
                    <a:pt x="100384" y="3423"/>
                  </a:lnTo>
                  <a:close/>
                  <a:moveTo>
                    <a:pt x="120061" y="3423"/>
                  </a:moveTo>
                  <a:lnTo>
                    <a:pt x="120204" y="3566"/>
                  </a:lnTo>
                  <a:lnTo>
                    <a:pt x="120061" y="3566"/>
                  </a:lnTo>
                  <a:lnTo>
                    <a:pt x="120061" y="3423"/>
                  </a:lnTo>
                  <a:close/>
                  <a:moveTo>
                    <a:pt x="195349" y="3423"/>
                  </a:moveTo>
                  <a:lnTo>
                    <a:pt x="195349" y="3566"/>
                  </a:lnTo>
                  <a:lnTo>
                    <a:pt x="195064" y="3566"/>
                  </a:lnTo>
                  <a:lnTo>
                    <a:pt x="194636" y="3423"/>
                  </a:lnTo>
                  <a:close/>
                  <a:moveTo>
                    <a:pt x="198771" y="3423"/>
                  </a:moveTo>
                  <a:lnTo>
                    <a:pt x="198913" y="3566"/>
                  </a:lnTo>
                  <a:lnTo>
                    <a:pt x="198486" y="3566"/>
                  </a:lnTo>
                  <a:lnTo>
                    <a:pt x="198343" y="3423"/>
                  </a:lnTo>
                  <a:close/>
                  <a:moveTo>
                    <a:pt x="199626" y="3138"/>
                  </a:moveTo>
                  <a:lnTo>
                    <a:pt x="199769" y="3280"/>
                  </a:lnTo>
                  <a:lnTo>
                    <a:pt x="199484" y="3280"/>
                  </a:lnTo>
                  <a:lnTo>
                    <a:pt x="199769" y="3423"/>
                  </a:lnTo>
                  <a:lnTo>
                    <a:pt x="199769" y="3566"/>
                  </a:lnTo>
                  <a:lnTo>
                    <a:pt x="199484" y="3423"/>
                  </a:lnTo>
                  <a:lnTo>
                    <a:pt x="199199" y="3280"/>
                  </a:lnTo>
                  <a:lnTo>
                    <a:pt x="199341" y="3138"/>
                  </a:lnTo>
                  <a:close/>
                  <a:moveTo>
                    <a:pt x="202122" y="3459"/>
                  </a:moveTo>
                  <a:lnTo>
                    <a:pt x="201908" y="3566"/>
                  </a:lnTo>
                  <a:lnTo>
                    <a:pt x="202336" y="3566"/>
                  </a:lnTo>
                  <a:lnTo>
                    <a:pt x="202250" y="3480"/>
                  </a:lnTo>
                  <a:lnTo>
                    <a:pt x="202250" y="3480"/>
                  </a:lnTo>
                  <a:lnTo>
                    <a:pt x="202122" y="3459"/>
                  </a:lnTo>
                  <a:close/>
                  <a:moveTo>
                    <a:pt x="211461" y="3280"/>
                  </a:moveTo>
                  <a:lnTo>
                    <a:pt x="211604" y="3423"/>
                  </a:lnTo>
                  <a:lnTo>
                    <a:pt x="211461" y="3566"/>
                  </a:lnTo>
                  <a:lnTo>
                    <a:pt x="211034" y="3423"/>
                  </a:lnTo>
                  <a:lnTo>
                    <a:pt x="211319" y="3423"/>
                  </a:lnTo>
                  <a:lnTo>
                    <a:pt x="211461" y="3280"/>
                  </a:lnTo>
                  <a:close/>
                  <a:moveTo>
                    <a:pt x="214456" y="3423"/>
                  </a:moveTo>
                  <a:lnTo>
                    <a:pt x="214456" y="3566"/>
                  </a:lnTo>
                  <a:lnTo>
                    <a:pt x="214171" y="3566"/>
                  </a:lnTo>
                  <a:lnTo>
                    <a:pt x="214456" y="3423"/>
                  </a:lnTo>
                  <a:close/>
                  <a:moveTo>
                    <a:pt x="215026" y="3566"/>
                  </a:moveTo>
                  <a:lnTo>
                    <a:pt x="215454" y="3708"/>
                  </a:lnTo>
                  <a:lnTo>
                    <a:pt x="215454" y="3708"/>
                  </a:lnTo>
                  <a:lnTo>
                    <a:pt x="214884" y="3566"/>
                  </a:lnTo>
                  <a:close/>
                  <a:moveTo>
                    <a:pt x="113217" y="3566"/>
                  </a:moveTo>
                  <a:lnTo>
                    <a:pt x="113074" y="3708"/>
                  </a:lnTo>
                  <a:lnTo>
                    <a:pt x="113074" y="3566"/>
                  </a:lnTo>
                  <a:close/>
                  <a:moveTo>
                    <a:pt x="114500" y="3423"/>
                  </a:moveTo>
                  <a:lnTo>
                    <a:pt x="114358" y="3566"/>
                  </a:lnTo>
                  <a:lnTo>
                    <a:pt x="113930" y="3708"/>
                  </a:lnTo>
                  <a:lnTo>
                    <a:pt x="113645" y="3708"/>
                  </a:lnTo>
                  <a:lnTo>
                    <a:pt x="113360" y="3566"/>
                  </a:lnTo>
                  <a:lnTo>
                    <a:pt x="114215" y="3566"/>
                  </a:lnTo>
                  <a:lnTo>
                    <a:pt x="113930" y="3423"/>
                  </a:lnTo>
                  <a:close/>
                  <a:moveTo>
                    <a:pt x="191356" y="3566"/>
                  </a:moveTo>
                  <a:lnTo>
                    <a:pt x="190786" y="3708"/>
                  </a:lnTo>
                  <a:lnTo>
                    <a:pt x="190786" y="3566"/>
                  </a:lnTo>
                  <a:close/>
                  <a:moveTo>
                    <a:pt x="198058" y="3566"/>
                  </a:moveTo>
                  <a:lnTo>
                    <a:pt x="198486" y="3708"/>
                  </a:lnTo>
                  <a:lnTo>
                    <a:pt x="198058" y="3708"/>
                  </a:lnTo>
                  <a:lnTo>
                    <a:pt x="198058" y="3566"/>
                  </a:lnTo>
                  <a:close/>
                  <a:moveTo>
                    <a:pt x="232422" y="3280"/>
                  </a:moveTo>
                  <a:lnTo>
                    <a:pt x="232850" y="3423"/>
                  </a:lnTo>
                  <a:lnTo>
                    <a:pt x="232707" y="3423"/>
                  </a:lnTo>
                  <a:lnTo>
                    <a:pt x="232279" y="3566"/>
                  </a:lnTo>
                  <a:lnTo>
                    <a:pt x="232422" y="3566"/>
                  </a:lnTo>
                  <a:lnTo>
                    <a:pt x="231852" y="3708"/>
                  </a:lnTo>
                  <a:lnTo>
                    <a:pt x="231994" y="3566"/>
                  </a:lnTo>
                  <a:lnTo>
                    <a:pt x="232279" y="3566"/>
                  </a:lnTo>
                  <a:lnTo>
                    <a:pt x="231852" y="3423"/>
                  </a:lnTo>
                  <a:lnTo>
                    <a:pt x="231994" y="3423"/>
                  </a:lnTo>
                  <a:lnTo>
                    <a:pt x="231852" y="3280"/>
                  </a:lnTo>
                  <a:close/>
                  <a:moveTo>
                    <a:pt x="84699" y="3708"/>
                  </a:moveTo>
                  <a:lnTo>
                    <a:pt x="84129" y="3803"/>
                  </a:lnTo>
                  <a:lnTo>
                    <a:pt x="84129" y="3803"/>
                  </a:lnTo>
                  <a:lnTo>
                    <a:pt x="84699" y="3727"/>
                  </a:lnTo>
                  <a:lnTo>
                    <a:pt x="84699" y="3727"/>
                  </a:lnTo>
                  <a:lnTo>
                    <a:pt x="84699" y="3708"/>
                  </a:lnTo>
                  <a:close/>
                  <a:moveTo>
                    <a:pt x="106000" y="3642"/>
                  </a:moveTo>
                  <a:lnTo>
                    <a:pt x="104947" y="3708"/>
                  </a:lnTo>
                  <a:lnTo>
                    <a:pt x="105144" y="3840"/>
                  </a:lnTo>
                  <a:lnTo>
                    <a:pt x="105144" y="3840"/>
                  </a:lnTo>
                  <a:lnTo>
                    <a:pt x="105802" y="3708"/>
                  </a:lnTo>
                  <a:lnTo>
                    <a:pt x="106000" y="3642"/>
                  </a:lnTo>
                  <a:close/>
                  <a:moveTo>
                    <a:pt x="84129" y="3803"/>
                  </a:moveTo>
                  <a:lnTo>
                    <a:pt x="83772" y="3851"/>
                  </a:lnTo>
                  <a:lnTo>
                    <a:pt x="83843" y="3851"/>
                  </a:lnTo>
                  <a:lnTo>
                    <a:pt x="84129" y="3803"/>
                  </a:lnTo>
                  <a:close/>
                  <a:moveTo>
                    <a:pt x="92114" y="3708"/>
                  </a:moveTo>
                  <a:lnTo>
                    <a:pt x="91828" y="3851"/>
                  </a:lnTo>
                  <a:lnTo>
                    <a:pt x="91401" y="3851"/>
                  </a:lnTo>
                  <a:lnTo>
                    <a:pt x="91828" y="3708"/>
                  </a:lnTo>
                  <a:close/>
                  <a:moveTo>
                    <a:pt x="191071" y="3708"/>
                  </a:moveTo>
                  <a:lnTo>
                    <a:pt x="191214" y="3851"/>
                  </a:lnTo>
                  <a:lnTo>
                    <a:pt x="191071" y="3851"/>
                  </a:lnTo>
                  <a:lnTo>
                    <a:pt x="190928" y="3708"/>
                  </a:lnTo>
                  <a:close/>
                  <a:moveTo>
                    <a:pt x="205187" y="3708"/>
                  </a:moveTo>
                  <a:lnTo>
                    <a:pt x="205187" y="3851"/>
                  </a:lnTo>
                  <a:lnTo>
                    <a:pt x="204474" y="3851"/>
                  </a:lnTo>
                  <a:lnTo>
                    <a:pt x="205187" y="3708"/>
                  </a:lnTo>
                  <a:close/>
                  <a:moveTo>
                    <a:pt x="219732" y="3280"/>
                  </a:moveTo>
                  <a:lnTo>
                    <a:pt x="219161" y="3423"/>
                  </a:lnTo>
                  <a:lnTo>
                    <a:pt x="220017" y="3423"/>
                  </a:lnTo>
                  <a:lnTo>
                    <a:pt x="220872" y="3566"/>
                  </a:lnTo>
                  <a:lnTo>
                    <a:pt x="221157" y="3566"/>
                  </a:lnTo>
                  <a:lnTo>
                    <a:pt x="221015" y="3708"/>
                  </a:lnTo>
                  <a:lnTo>
                    <a:pt x="220872" y="3851"/>
                  </a:lnTo>
                  <a:lnTo>
                    <a:pt x="220159" y="3851"/>
                  </a:lnTo>
                  <a:lnTo>
                    <a:pt x="218733" y="3708"/>
                  </a:lnTo>
                  <a:lnTo>
                    <a:pt x="218163" y="3566"/>
                  </a:lnTo>
                  <a:lnTo>
                    <a:pt x="218020" y="3423"/>
                  </a:lnTo>
                  <a:lnTo>
                    <a:pt x="218591" y="3423"/>
                  </a:lnTo>
                  <a:lnTo>
                    <a:pt x="219732" y="3280"/>
                  </a:lnTo>
                  <a:close/>
                  <a:moveTo>
                    <a:pt x="239266" y="3708"/>
                  </a:moveTo>
                  <a:lnTo>
                    <a:pt x="239837" y="3851"/>
                  </a:lnTo>
                  <a:lnTo>
                    <a:pt x="239552" y="3851"/>
                  </a:lnTo>
                  <a:lnTo>
                    <a:pt x="239266" y="3708"/>
                  </a:lnTo>
                  <a:close/>
                  <a:moveTo>
                    <a:pt x="83701" y="3851"/>
                  </a:moveTo>
                  <a:lnTo>
                    <a:pt x="83675" y="3864"/>
                  </a:lnTo>
                  <a:lnTo>
                    <a:pt x="83675" y="3864"/>
                  </a:lnTo>
                  <a:lnTo>
                    <a:pt x="83772" y="3851"/>
                  </a:lnTo>
                  <a:close/>
                  <a:moveTo>
                    <a:pt x="109367" y="3851"/>
                  </a:moveTo>
                  <a:lnTo>
                    <a:pt x="109082" y="3993"/>
                  </a:lnTo>
                  <a:lnTo>
                    <a:pt x="109082" y="3851"/>
                  </a:lnTo>
                  <a:close/>
                  <a:moveTo>
                    <a:pt x="199341" y="3851"/>
                  </a:moveTo>
                  <a:lnTo>
                    <a:pt x="199626" y="3993"/>
                  </a:lnTo>
                  <a:lnTo>
                    <a:pt x="199341" y="3993"/>
                  </a:lnTo>
                  <a:lnTo>
                    <a:pt x="199199" y="3851"/>
                  </a:lnTo>
                  <a:close/>
                  <a:moveTo>
                    <a:pt x="201337" y="3280"/>
                  </a:moveTo>
                  <a:lnTo>
                    <a:pt x="201908" y="3423"/>
                  </a:lnTo>
                  <a:lnTo>
                    <a:pt x="202122" y="3459"/>
                  </a:lnTo>
                  <a:lnTo>
                    <a:pt x="202122" y="3459"/>
                  </a:lnTo>
                  <a:lnTo>
                    <a:pt x="202193" y="3423"/>
                  </a:lnTo>
                  <a:lnTo>
                    <a:pt x="202250" y="3480"/>
                  </a:lnTo>
                  <a:lnTo>
                    <a:pt x="202250" y="3480"/>
                  </a:lnTo>
                  <a:lnTo>
                    <a:pt x="202763" y="3566"/>
                  </a:lnTo>
                  <a:lnTo>
                    <a:pt x="202906" y="3566"/>
                  </a:lnTo>
                  <a:lnTo>
                    <a:pt x="202621" y="3423"/>
                  </a:lnTo>
                  <a:lnTo>
                    <a:pt x="202763" y="3423"/>
                  </a:lnTo>
                  <a:lnTo>
                    <a:pt x="202906" y="3566"/>
                  </a:lnTo>
                  <a:lnTo>
                    <a:pt x="204617" y="3566"/>
                  </a:lnTo>
                  <a:lnTo>
                    <a:pt x="203762" y="3708"/>
                  </a:lnTo>
                  <a:lnTo>
                    <a:pt x="202193" y="3851"/>
                  </a:lnTo>
                  <a:lnTo>
                    <a:pt x="201480" y="3993"/>
                  </a:lnTo>
                  <a:lnTo>
                    <a:pt x="200910" y="3993"/>
                  </a:lnTo>
                  <a:lnTo>
                    <a:pt x="200482" y="3708"/>
                  </a:lnTo>
                  <a:lnTo>
                    <a:pt x="200054" y="3423"/>
                  </a:lnTo>
                  <a:lnTo>
                    <a:pt x="201337" y="3280"/>
                  </a:lnTo>
                  <a:close/>
                  <a:moveTo>
                    <a:pt x="210321" y="3851"/>
                  </a:moveTo>
                  <a:lnTo>
                    <a:pt x="210463" y="3993"/>
                  </a:lnTo>
                  <a:lnTo>
                    <a:pt x="210035" y="3993"/>
                  </a:lnTo>
                  <a:lnTo>
                    <a:pt x="210178" y="3851"/>
                  </a:lnTo>
                  <a:close/>
                  <a:moveTo>
                    <a:pt x="231567" y="3851"/>
                  </a:moveTo>
                  <a:lnTo>
                    <a:pt x="231281" y="3993"/>
                  </a:lnTo>
                  <a:lnTo>
                    <a:pt x="230996" y="3851"/>
                  </a:lnTo>
                  <a:close/>
                  <a:moveTo>
                    <a:pt x="90032" y="3879"/>
                  </a:moveTo>
                  <a:lnTo>
                    <a:pt x="90260" y="3993"/>
                  </a:lnTo>
                  <a:lnTo>
                    <a:pt x="89690" y="4136"/>
                  </a:lnTo>
                  <a:lnTo>
                    <a:pt x="89547" y="3993"/>
                  </a:lnTo>
                  <a:lnTo>
                    <a:pt x="89690" y="3993"/>
                  </a:lnTo>
                  <a:lnTo>
                    <a:pt x="90032" y="3879"/>
                  </a:lnTo>
                  <a:close/>
                  <a:moveTo>
                    <a:pt x="198913" y="3993"/>
                  </a:moveTo>
                  <a:lnTo>
                    <a:pt x="199626" y="4136"/>
                  </a:lnTo>
                  <a:lnTo>
                    <a:pt x="199484" y="4136"/>
                  </a:lnTo>
                  <a:lnTo>
                    <a:pt x="198913" y="3993"/>
                  </a:lnTo>
                  <a:close/>
                  <a:moveTo>
                    <a:pt x="208324" y="3993"/>
                  </a:moveTo>
                  <a:lnTo>
                    <a:pt x="208182" y="4136"/>
                  </a:lnTo>
                  <a:lnTo>
                    <a:pt x="208039" y="3993"/>
                  </a:lnTo>
                  <a:close/>
                  <a:moveTo>
                    <a:pt x="219732" y="3993"/>
                  </a:moveTo>
                  <a:lnTo>
                    <a:pt x="220017" y="4136"/>
                  </a:lnTo>
                  <a:lnTo>
                    <a:pt x="219446" y="3993"/>
                  </a:lnTo>
                  <a:close/>
                  <a:moveTo>
                    <a:pt x="229428" y="3993"/>
                  </a:moveTo>
                  <a:lnTo>
                    <a:pt x="229570" y="4136"/>
                  </a:lnTo>
                  <a:lnTo>
                    <a:pt x="229285" y="4136"/>
                  </a:lnTo>
                  <a:lnTo>
                    <a:pt x="229285" y="3993"/>
                  </a:lnTo>
                  <a:close/>
                  <a:moveTo>
                    <a:pt x="242118" y="3993"/>
                  </a:moveTo>
                  <a:lnTo>
                    <a:pt x="242118" y="4136"/>
                  </a:lnTo>
                  <a:lnTo>
                    <a:pt x="241976" y="4136"/>
                  </a:lnTo>
                  <a:lnTo>
                    <a:pt x="241833" y="3993"/>
                  </a:lnTo>
                  <a:close/>
                  <a:moveTo>
                    <a:pt x="91258" y="4136"/>
                  </a:moveTo>
                  <a:lnTo>
                    <a:pt x="91401" y="4278"/>
                  </a:lnTo>
                  <a:lnTo>
                    <a:pt x="91258" y="4278"/>
                  </a:lnTo>
                  <a:lnTo>
                    <a:pt x="91258" y="4136"/>
                  </a:lnTo>
                  <a:close/>
                  <a:moveTo>
                    <a:pt x="98815" y="3566"/>
                  </a:moveTo>
                  <a:lnTo>
                    <a:pt x="99101" y="3708"/>
                  </a:lnTo>
                  <a:lnTo>
                    <a:pt x="99101" y="3851"/>
                  </a:lnTo>
                  <a:lnTo>
                    <a:pt x="98958" y="3851"/>
                  </a:lnTo>
                  <a:lnTo>
                    <a:pt x="97247" y="4136"/>
                  </a:lnTo>
                  <a:lnTo>
                    <a:pt x="95536" y="4278"/>
                  </a:lnTo>
                  <a:lnTo>
                    <a:pt x="95251" y="4278"/>
                  </a:lnTo>
                  <a:lnTo>
                    <a:pt x="95536" y="4136"/>
                  </a:lnTo>
                  <a:lnTo>
                    <a:pt x="95821" y="4136"/>
                  </a:lnTo>
                  <a:lnTo>
                    <a:pt x="96391" y="3993"/>
                  </a:lnTo>
                  <a:lnTo>
                    <a:pt x="97675" y="3708"/>
                  </a:lnTo>
                  <a:lnTo>
                    <a:pt x="98815" y="3566"/>
                  </a:lnTo>
                  <a:close/>
                  <a:moveTo>
                    <a:pt x="200339" y="4136"/>
                  </a:moveTo>
                  <a:lnTo>
                    <a:pt x="200625" y="4278"/>
                  </a:lnTo>
                  <a:lnTo>
                    <a:pt x="200197" y="4278"/>
                  </a:lnTo>
                  <a:lnTo>
                    <a:pt x="200339" y="4136"/>
                  </a:lnTo>
                  <a:close/>
                  <a:moveTo>
                    <a:pt x="201337" y="4136"/>
                  </a:moveTo>
                  <a:lnTo>
                    <a:pt x="201195" y="4278"/>
                  </a:lnTo>
                  <a:lnTo>
                    <a:pt x="200910" y="4278"/>
                  </a:lnTo>
                  <a:lnTo>
                    <a:pt x="200767" y="4136"/>
                  </a:lnTo>
                  <a:close/>
                  <a:moveTo>
                    <a:pt x="205187" y="3993"/>
                  </a:moveTo>
                  <a:lnTo>
                    <a:pt x="205330" y="4136"/>
                  </a:lnTo>
                  <a:lnTo>
                    <a:pt x="206043" y="4278"/>
                  </a:lnTo>
                  <a:lnTo>
                    <a:pt x="205045" y="4278"/>
                  </a:lnTo>
                  <a:lnTo>
                    <a:pt x="204047" y="4136"/>
                  </a:lnTo>
                  <a:lnTo>
                    <a:pt x="203904" y="4136"/>
                  </a:lnTo>
                  <a:lnTo>
                    <a:pt x="204474" y="3993"/>
                  </a:lnTo>
                  <a:close/>
                  <a:moveTo>
                    <a:pt x="206613" y="4136"/>
                  </a:moveTo>
                  <a:lnTo>
                    <a:pt x="206898" y="4278"/>
                  </a:lnTo>
                  <a:lnTo>
                    <a:pt x="206471" y="4278"/>
                  </a:lnTo>
                  <a:lnTo>
                    <a:pt x="206328" y="4136"/>
                  </a:lnTo>
                  <a:close/>
                  <a:moveTo>
                    <a:pt x="210891" y="4136"/>
                  </a:moveTo>
                  <a:lnTo>
                    <a:pt x="210606" y="4278"/>
                  </a:lnTo>
                  <a:lnTo>
                    <a:pt x="210321" y="4136"/>
                  </a:lnTo>
                  <a:close/>
                  <a:moveTo>
                    <a:pt x="211604" y="4136"/>
                  </a:moveTo>
                  <a:lnTo>
                    <a:pt x="211461" y="4278"/>
                  </a:lnTo>
                  <a:lnTo>
                    <a:pt x="211319" y="4136"/>
                  </a:lnTo>
                  <a:close/>
                  <a:moveTo>
                    <a:pt x="212032" y="4136"/>
                  </a:moveTo>
                  <a:lnTo>
                    <a:pt x="212459" y="4278"/>
                  </a:lnTo>
                  <a:lnTo>
                    <a:pt x="212174" y="4278"/>
                  </a:lnTo>
                  <a:lnTo>
                    <a:pt x="212032" y="4136"/>
                  </a:lnTo>
                  <a:close/>
                  <a:moveTo>
                    <a:pt x="221870" y="4136"/>
                  </a:moveTo>
                  <a:lnTo>
                    <a:pt x="222013" y="4278"/>
                  </a:lnTo>
                  <a:lnTo>
                    <a:pt x="221728" y="4278"/>
                  </a:lnTo>
                  <a:lnTo>
                    <a:pt x="221728" y="4136"/>
                  </a:lnTo>
                  <a:close/>
                  <a:moveTo>
                    <a:pt x="225863" y="4136"/>
                  </a:moveTo>
                  <a:lnTo>
                    <a:pt x="226006" y="4278"/>
                  </a:lnTo>
                  <a:lnTo>
                    <a:pt x="225863" y="4278"/>
                  </a:lnTo>
                  <a:lnTo>
                    <a:pt x="225863" y="4136"/>
                  </a:lnTo>
                  <a:close/>
                  <a:moveTo>
                    <a:pt x="231709" y="4136"/>
                  </a:moveTo>
                  <a:lnTo>
                    <a:pt x="231567" y="4278"/>
                  </a:lnTo>
                  <a:lnTo>
                    <a:pt x="231424" y="4136"/>
                  </a:lnTo>
                  <a:close/>
                  <a:moveTo>
                    <a:pt x="243544" y="3993"/>
                  </a:moveTo>
                  <a:lnTo>
                    <a:pt x="244400" y="4278"/>
                  </a:lnTo>
                  <a:lnTo>
                    <a:pt x="243829" y="4278"/>
                  </a:lnTo>
                  <a:lnTo>
                    <a:pt x="243544" y="4136"/>
                  </a:lnTo>
                  <a:lnTo>
                    <a:pt x="242974" y="4136"/>
                  </a:lnTo>
                  <a:lnTo>
                    <a:pt x="243116" y="3993"/>
                  </a:lnTo>
                  <a:close/>
                  <a:moveTo>
                    <a:pt x="243401" y="4278"/>
                  </a:moveTo>
                  <a:lnTo>
                    <a:pt x="243401" y="4278"/>
                  </a:lnTo>
                  <a:lnTo>
                    <a:pt x="243401" y="4278"/>
                  </a:lnTo>
                  <a:close/>
                  <a:moveTo>
                    <a:pt x="202050" y="4278"/>
                  </a:moveTo>
                  <a:lnTo>
                    <a:pt x="201908" y="4421"/>
                  </a:lnTo>
                  <a:lnTo>
                    <a:pt x="201480" y="4278"/>
                  </a:lnTo>
                  <a:close/>
                  <a:moveTo>
                    <a:pt x="206328" y="4278"/>
                  </a:moveTo>
                  <a:lnTo>
                    <a:pt x="207041" y="4421"/>
                  </a:lnTo>
                  <a:lnTo>
                    <a:pt x="206756" y="4421"/>
                  </a:lnTo>
                  <a:lnTo>
                    <a:pt x="206328" y="4278"/>
                  </a:lnTo>
                  <a:close/>
                  <a:moveTo>
                    <a:pt x="215026" y="4278"/>
                  </a:moveTo>
                  <a:lnTo>
                    <a:pt x="214456" y="4421"/>
                  </a:lnTo>
                  <a:lnTo>
                    <a:pt x="214456" y="4278"/>
                  </a:lnTo>
                  <a:close/>
                  <a:moveTo>
                    <a:pt x="219304" y="4136"/>
                  </a:moveTo>
                  <a:lnTo>
                    <a:pt x="218876" y="4278"/>
                  </a:lnTo>
                  <a:lnTo>
                    <a:pt x="219019" y="4278"/>
                  </a:lnTo>
                  <a:lnTo>
                    <a:pt x="218876" y="4421"/>
                  </a:lnTo>
                  <a:lnTo>
                    <a:pt x="218591" y="4278"/>
                  </a:lnTo>
                  <a:lnTo>
                    <a:pt x="218876" y="4278"/>
                  </a:lnTo>
                  <a:lnTo>
                    <a:pt x="218591" y="4136"/>
                  </a:lnTo>
                  <a:close/>
                  <a:moveTo>
                    <a:pt x="235987" y="4278"/>
                  </a:moveTo>
                  <a:lnTo>
                    <a:pt x="235844" y="4421"/>
                  </a:lnTo>
                  <a:lnTo>
                    <a:pt x="235416" y="4421"/>
                  </a:lnTo>
                  <a:lnTo>
                    <a:pt x="235131" y="4278"/>
                  </a:lnTo>
                  <a:close/>
                  <a:moveTo>
                    <a:pt x="241120" y="4136"/>
                  </a:moveTo>
                  <a:lnTo>
                    <a:pt x="241690" y="4278"/>
                  </a:lnTo>
                  <a:lnTo>
                    <a:pt x="242546" y="4278"/>
                  </a:lnTo>
                  <a:lnTo>
                    <a:pt x="242689" y="4421"/>
                  </a:lnTo>
                  <a:lnTo>
                    <a:pt x="241405" y="4421"/>
                  </a:lnTo>
                  <a:lnTo>
                    <a:pt x="241120" y="4136"/>
                  </a:lnTo>
                  <a:close/>
                  <a:moveTo>
                    <a:pt x="243401" y="4278"/>
                  </a:moveTo>
                  <a:lnTo>
                    <a:pt x="243687" y="4421"/>
                  </a:lnTo>
                  <a:lnTo>
                    <a:pt x="243829" y="4421"/>
                  </a:lnTo>
                  <a:lnTo>
                    <a:pt x="243401" y="4278"/>
                  </a:lnTo>
                  <a:close/>
                  <a:moveTo>
                    <a:pt x="196775" y="4421"/>
                  </a:moveTo>
                  <a:lnTo>
                    <a:pt x="196917" y="4564"/>
                  </a:lnTo>
                  <a:lnTo>
                    <a:pt x="196489" y="4564"/>
                  </a:lnTo>
                  <a:lnTo>
                    <a:pt x="196775" y="4421"/>
                  </a:lnTo>
                  <a:close/>
                  <a:moveTo>
                    <a:pt x="210606" y="4421"/>
                  </a:moveTo>
                  <a:lnTo>
                    <a:pt x="210178" y="4564"/>
                  </a:lnTo>
                  <a:lnTo>
                    <a:pt x="210178" y="4421"/>
                  </a:lnTo>
                  <a:close/>
                  <a:moveTo>
                    <a:pt x="216452" y="4421"/>
                  </a:moveTo>
                  <a:lnTo>
                    <a:pt x="216024" y="4564"/>
                  </a:lnTo>
                  <a:lnTo>
                    <a:pt x="215311" y="4421"/>
                  </a:lnTo>
                  <a:close/>
                  <a:moveTo>
                    <a:pt x="83416" y="4421"/>
                  </a:moveTo>
                  <a:lnTo>
                    <a:pt x="82845" y="4564"/>
                  </a:lnTo>
                  <a:lnTo>
                    <a:pt x="81990" y="4706"/>
                  </a:lnTo>
                  <a:lnTo>
                    <a:pt x="81134" y="4706"/>
                  </a:lnTo>
                  <a:lnTo>
                    <a:pt x="81134" y="4564"/>
                  </a:lnTo>
                  <a:lnTo>
                    <a:pt x="81990" y="4421"/>
                  </a:lnTo>
                  <a:lnTo>
                    <a:pt x="81705" y="4564"/>
                  </a:lnTo>
                  <a:lnTo>
                    <a:pt x="82703" y="4421"/>
                  </a:lnTo>
                  <a:close/>
                  <a:moveTo>
                    <a:pt x="202193" y="4564"/>
                  </a:moveTo>
                  <a:lnTo>
                    <a:pt x="202050" y="4706"/>
                  </a:lnTo>
                  <a:lnTo>
                    <a:pt x="201765" y="4706"/>
                  </a:lnTo>
                  <a:lnTo>
                    <a:pt x="201337" y="4564"/>
                  </a:lnTo>
                  <a:close/>
                  <a:moveTo>
                    <a:pt x="208752" y="4278"/>
                  </a:moveTo>
                  <a:lnTo>
                    <a:pt x="208895" y="4421"/>
                  </a:lnTo>
                  <a:lnTo>
                    <a:pt x="209750" y="4421"/>
                  </a:lnTo>
                  <a:lnTo>
                    <a:pt x="209750" y="4564"/>
                  </a:lnTo>
                  <a:lnTo>
                    <a:pt x="209323" y="4706"/>
                  </a:lnTo>
                  <a:lnTo>
                    <a:pt x="208752" y="4706"/>
                  </a:lnTo>
                  <a:lnTo>
                    <a:pt x="208752" y="4564"/>
                  </a:lnTo>
                  <a:lnTo>
                    <a:pt x="208324" y="4564"/>
                  </a:lnTo>
                  <a:lnTo>
                    <a:pt x="208324" y="4421"/>
                  </a:lnTo>
                  <a:lnTo>
                    <a:pt x="208467" y="4421"/>
                  </a:lnTo>
                  <a:lnTo>
                    <a:pt x="208324" y="4278"/>
                  </a:lnTo>
                  <a:close/>
                  <a:moveTo>
                    <a:pt x="217450" y="4564"/>
                  </a:moveTo>
                  <a:lnTo>
                    <a:pt x="217450" y="4706"/>
                  </a:lnTo>
                  <a:lnTo>
                    <a:pt x="217022" y="4706"/>
                  </a:lnTo>
                  <a:lnTo>
                    <a:pt x="217308" y="4564"/>
                  </a:lnTo>
                  <a:close/>
                  <a:moveTo>
                    <a:pt x="233563" y="4421"/>
                  </a:moveTo>
                  <a:lnTo>
                    <a:pt x="233991" y="4564"/>
                  </a:lnTo>
                  <a:lnTo>
                    <a:pt x="233848" y="4706"/>
                  </a:lnTo>
                  <a:lnTo>
                    <a:pt x="233563" y="4706"/>
                  </a:lnTo>
                  <a:lnTo>
                    <a:pt x="233420" y="4564"/>
                  </a:lnTo>
                  <a:lnTo>
                    <a:pt x="233563" y="4421"/>
                  </a:lnTo>
                  <a:close/>
                  <a:moveTo>
                    <a:pt x="83843" y="4706"/>
                  </a:moveTo>
                  <a:lnTo>
                    <a:pt x="83558" y="4849"/>
                  </a:lnTo>
                  <a:lnTo>
                    <a:pt x="83416" y="4706"/>
                  </a:lnTo>
                  <a:close/>
                  <a:moveTo>
                    <a:pt x="202906" y="3993"/>
                  </a:moveTo>
                  <a:lnTo>
                    <a:pt x="203191" y="4136"/>
                  </a:lnTo>
                  <a:lnTo>
                    <a:pt x="203762" y="4136"/>
                  </a:lnTo>
                  <a:lnTo>
                    <a:pt x="203762" y="4278"/>
                  </a:lnTo>
                  <a:lnTo>
                    <a:pt x="203904" y="4564"/>
                  </a:lnTo>
                  <a:lnTo>
                    <a:pt x="204189" y="4564"/>
                  </a:lnTo>
                  <a:lnTo>
                    <a:pt x="204332" y="4421"/>
                  </a:lnTo>
                  <a:lnTo>
                    <a:pt x="204760" y="4421"/>
                  </a:lnTo>
                  <a:lnTo>
                    <a:pt x="204617" y="4564"/>
                  </a:lnTo>
                  <a:lnTo>
                    <a:pt x="204189" y="4706"/>
                  </a:lnTo>
                  <a:lnTo>
                    <a:pt x="203334" y="4849"/>
                  </a:lnTo>
                  <a:lnTo>
                    <a:pt x="202906" y="4849"/>
                  </a:lnTo>
                  <a:lnTo>
                    <a:pt x="203334" y="4706"/>
                  </a:lnTo>
                  <a:lnTo>
                    <a:pt x="203049" y="4564"/>
                  </a:lnTo>
                  <a:lnTo>
                    <a:pt x="202336" y="4421"/>
                  </a:lnTo>
                  <a:lnTo>
                    <a:pt x="202906" y="4278"/>
                  </a:lnTo>
                  <a:lnTo>
                    <a:pt x="202478" y="4136"/>
                  </a:lnTo>
                  <a:lnTo>
                    <a:pt x="202193" y="4136"/>
                  </a:lnTo>
                  <a:lnTo>
                    <a:pt x="202478" y="3993"/>
                  </a:lnTo>
                  <a:close/>
                  <a:moveTo>
                    <a:pt x="204760" y="4706"/>
                  </a:moveTo>
                  <a:lnTo>
                    <a:pt x="204760" y="4849"/>
                  </a:lnTo>
                  <a:lnTo>
                    <a:pt x="204474" y="4706"/>
                  </a:lnTo>
                  <a:close/>
                  <a:moveTo>
                    <a:pt x="205473" y="4706"/>
                  </a:moveTo>
                  <a:lnTo>
                    <a:pt x="205187" y="4849"/>
                  </a:lnTo>
                  <a:lnTo>
                    <a:pt x="205187" y="4706"/>
                  </a:lnTo>
                  <a:close/>
                  <a:moveTo>
                    <a:pt x="220017" y="4706"/>
                  </a:moveTo>
                  <a:lnTo>
                    <a:pt x="219874" y="4849"/>
                  </a:lnTo>
                  <a:lnTo>
                    <a:pt x="219732" y="4706"/>
                  </a:lnTo>
                  <a:close/>
                  <a:moveTo>
                    <a:pt x="229855" y="4706"/>
                  </a:moveTo>
                  <a:lnTo>
                    <a:pt x="229998" y="4849"/>
                  </a:lnTo>
                  <a:lnTo>
                    <a:pt x="229855" y="4849"/>
                  </a:lnTo>
                  <a:lnTo>
                    <a:pt x="229855" y="4706"/>
                  </a:lnTo>
                  <a:close/>
                  <a:moveTo>
                    <a:pt x="230568" y="4421"/>
                  </a:moveTo>
                  <a:lnTo>
                    <a:pt x="231139" y="4564"/>
                  </a:lnTo>
                  <a:lnTo>
                    <a:pt x="231424" y="4706"/>
                  </a:lnTo>
                  <a:lnTo>
                    <a:pt x="231424" y="4706"/>
                  </a:lnTo>
                  <a:lnTo>
                    <a:pt x="230568" y="4564"/>
                  </a:lnTo>
                  <a:lnTo>
                    <a:pt x="230711" y="4706"/>
                  </a:lnTo>
                  <a:lnTo>
                    <a:pt x="230426" y="4706"/>
                  </a:lnTo>
                  <a:lnTo>
                    <a:pt x="230996" y="4849"/>
                  </a:lnTo>
                  <a:lnTo>
                    <a:pt x="230141" y="4849"/>
                  </a:lnTo>
                  <a:lnTo>
                    <a:pt x="230426" y="4706"/>
                  </a:lnTo>
                  <a:lnTo>
                    <a:pt x="229998" y="4706"/>
                  </a:lnTo>
                  <a:lnTo>
                    <a:pt x="229855" y="4564"/>
                  </a:lnTo>
                  <a:lnTo>
                    <a:pt x="230568" y="4421"/>
                  </a:lnTo>
                  <a:close/>
                  <a:moveTo>
                    <a:pt x="234418" y="4706"/>
                  </a:moveTo>
                  <a:lnTo>
                    <a:pt x="234418" y="4849"/>
                  </a:lnTo>
                  <a:lnTo>
                    <a:pt x="234276" y="4706"/>
                  </a:lnTo>
                  <a:close/>
                  <a:moveTo>
                    <a:pt x="74575" y="4849"/>
                  </a:moveTo>
                  <a:lnTo>
                    <a:pt x="74718" y="4991"/>
                  </a:lnTo>
                  <a:lnTo>
                    <a:pt x="74575" y="4991"/>
                  </a:lnTo>
                  <a:lnTo>
                    <a:pt x="74575" y="4849"/>
                  </a:lnTo>
                  <a:close/>
                  <a:moveTo>
                    <a:pt x="80706" y="4849"/>
                  </a:moveTo>
                  <a:lnTo>
                    <a:pt x="80849" y="4991"/>
                  </a:lnTo>
                  <a:lnTo>
                    <a:pt x="78853" y="4991"/>
                  </a:lnTo>
                  <a:lnTo>
                    <a:pt x="79851" y="4849"/>
                  </a:lnTo>
                  <a:close/>
                  <a:moveTo>
                    <a:pt x="202050" y="4849"/>
                  </a:moveTo>
                  <a:lnTo>
                    <a:pt x="202050" y="4991"/>
                  </a:lnTo>
                  <a:lnTo>
                    <a:pt x="201908" y="4991"/>
                  </a:lnTo>
                  <a:lnTo>
                    <a:pt x="201765" y="4849"/>
                  </a:lnTo>
                  <a:close/>
                  <a:moveTo>
                    <a:pt x="206186" y="4849"/>
                  </a:moveTo>
                  <a:lnTo>
                    <a:pt x="205900" y="4991"/>
                  </a:lnTo>
                  <a:lnTo>
                    <a:pt x="205758" y="4849"/>
                  </a:lnTo>
                  <a:close/>
                  <a:moveTo>
                    <a:pt x="207184" y="4849"/>
                  </a:moveTo>
                  <a:lnTo>
                    <a:pt x="207184" y="4991"/>
                  </a:lnTo>
                  <a:lnTo>
                    <a:pt x="207041" y="4849"/>
                  </a:lnTo>
                  <a:close/>
                  <a:moveTo>
                    <a:pt x="237128" y="4849"/>
                  </a:moveTo>
                  <a:lnTo>
                    <a:pt x="237128" y="4991"/>
                  </a:lnTo>
                  <a:lnTo>
                    <a:pt x="236129" y="4991"/>
                  </a:lnTo>
                  <a:lnTo>
                    <a:pt x="236129" y="4849"/>
                  </a:lnTo>
                  <a:close/>
                  <a:moveTo>
                    <a:pt x="233848" y="2710"/>
                  </a:moveTo>
                  <a:lnTo>
                    <a:pt x="234703" y="2995"/>
                  </a:lnTo>
                  <a:lnTo>
                    <a:pt x="235844" y="3138"/>
                  </a:lnTo>
                  <a:lnTo>
                    <a:pt x="238268" y="3708"/>
                  </a:lnTo>
                  <a:lnTo>
                    <a:pt x="239266" y="3851"/>
                  </a:lnTo>
                  <a:lnTo>
                    <a:pt x="239837" y="4136"/>
                  </a:lnTo>
                  <a:lnTo>
                    <a:pt x="239979" y="4136"/>
                  </a:lnTo>
                  <a:lnTo>
                    <a:pt x="239837" y="4278"/>
                  </a:lnTo>
                  <a:lnTo>
                    <a:pt x="239266" y="4564"/>
                  </a:lnTo>
                  <a:lnTo>
                    <a:pt x="242261" y="4706"/>
                  </a:lnTo>
                  <a:lnTo>
                    <a:pt x="242403" y="4849"/>
                  </a:lnTo>
                  <a:lnTo>
                    <a:pt x="240835" y="4849"/>
                  </a:lnTo>
                  <a:lnTo>
                    <a:pt x="241405" y="4991"/>
                  </a:lnTo>
                  <a:lnTo>
                    <a:pt x="241120" y="4991"/>
                  </a:lnTo>
                  <a:lnTo>
                    <a:pt x="239409" y="4849"/>
                  </a:lnTo>
                  <a:lnTo>
                    <a:pt x="235844" y="4706"/>
                  </a:lnTo>
                  <a:lnTo>
                    <a:pt x="235844" y="4564"/>
                  </a:lnTo>
                  <a:lnTo>
                    <a:pt x="236415" y="4564"/>
                  </a:lnTo>
                  <a:lnTo>
                    <a:pt x="237698" y="4421"/>
                  </a:lnTo>
                  <a:lnTo>
                    <a:pt x="236700" y="4421"/>
                  </a:lnTo>
                  <a:lnTo>
                    <a:pt x="236272" y="4278"/>
                  </a:lnTo>
                  <a:lnTo>
                    <a:pt x="236129" y="4136"/>
                  </a:lnTo>
                  <a:lnTo>
                    <a:pt x="236700" y="4136"/>
                  </a:lnTo>
                  <a:lnTo>
                    <a:pt x="236272" y="3993"/>
                  </a:lnTo>
                  <a:lnTo>
                    <a:pt x="235559" y="3851"/>
                  </a:lnTo>
                  <a:lnTo>
                    <a:pt x="235131" y="3566"/>
                  </a:lnTo>
                  <a:lnTo>
                    <a:pt x="234703" y="3423"/>
                  </a:lnTo>
                  <a:lnTo>
                    <a:pt x="234133" y="3138"/>
                  </a:lnTo>
                  <a:lnTo>
                    <a:pt x="233848" y="2710"/>
                  </a:lnTo>
                  <a:close/>
                  <a:moveTo>
                    <a:pt x="214598" y="4991"/>
                  </a:moveTo>
                  <a:lnTo>
                    <a:pt x="214171" y="5134"/>
                  </a:lnTo>
                  <a:lnTo>
                    <a:pt x="214313" y="4991"/>
                  </a:lnTo>
                  <a:close/>
                  <a:moveTo>
                    <a:pt x="84271" y="4991"/>
                  </a:moveTo>
                  <a:lnTo>
                    <a:pt x="83843" y="5134"/>
                  </a:lnTo>
                  <a:lnTo>
                    <a:pt x="83558" y="5134"/>
                  </a:lnTo>
                  <a:lnTo>
                    <a:pt x="84271" y="4991"/>
                  </a:lnTo>
                  <a:close/>
                  <a:moveTo>
                    <a:pt x="218876" y="4849"/>
                  </a:moveTo>
                  <a:lnTo>
                    <a:pt x="218733" y="4991"/>
                  </a:lnTo>
                  <a:lnTo>
                    <a:pt x="219304" y="4991"/>
                  </a:lnTo>
                  <a:lnTo>
                    <a:pt x="219019" y="5134"/>
                  </a:lnTo>
                  <a:lnTo>
                    <a:pt x="218733" y="4991"/>
                  </a:lnTo>
                  <a:lnTo>
                    <a:pt x="218448" y="4849"/>
                  </a:lnTo>
                  <a:close/>
                  <a:moveTo>
                    <a:pt x="256948" y="4991"/>
                  </a:moveTo>
                  <a:lnTo>
                    <a:pt x="256805" y="5134"/>
                  </a:lnTo>
                  <a:lnTo>
                    <a:pt x="256377" y="4991"/>
                  </a:lnTo>
                  <a:lnTo>
                    <a:pt x="256662" y="5134"/>
                  </a:lnTo>
                  <a:lnTo>
                    <a:pt x="256377" y="5134"/>
                  </a:lnTo>
                  <a:lnTo>
                    <a:pt x="256092" y="4991"/>
                  </a:lnTo>
                  <a:lnTo>
                    <a:pt x="256377" y="4991"/>
                  </a:lnTo>
                  <a:lnTo>
                    <a:pt x="256377" y="4991"/>
                  </a:lnTo>
                  <a:lnTo>
                    <a:pt x="256377" y="4991"/>
                  </a:lnTo>
                  <a:close/>
                  <a:moveTo>
                    <a:pt x="74433" y="4991"/>
                  </a:moveTo>
                  <a:lnTo>
                    <a:pt x="74718" y="5134"/>
                  </a:lnTo>
                  <a:lnTo>
                    <a:pt x="74575" y="5134"/>
                  </a:lnTo>
                  <a:lnTo>
                    <a:pt x="74290" y="5277"/>
                  </a:lnTo>
                  <a:lnTo>
                    <a:pt x="74290" y="5277"/>
                  </a:lnTo>
                  <a:lnTo>
                    <a:pt x="74433" y="5134"/>
                  </a:lnTo>
                  <a:lnTo>
                    <a:pt x="74433" y="4991"/>
                  </a:lnTo>
                  <a:close/>
                  <a:moveTo>
                    <a:pt x="234989" y="4991"/>
                  </a:moveTo>
                  <a:lnTo>
                    <a:pt x="235702" y="5134"/>
                  </a:lnTo>
                  <a:lnTo>
                    <a:pt x="236129" y="5277"/>
                  </a:lnTo>
                  <a:lnTo>
                    <a:pt x="236129" y="5277"/>
                  </a:lnTo>
                  <a:lnTo>
                    <a:pt x="234561" y="5134"/>
                  </a:lnTo>
                  <a:lnTo>
                    <a:pt x="234561" y="4991"/>
                  </a:lnTo>
                  <a:close/>
                  <a:moveTo>
                    <a:pt x="207754" y="5134"/>
                  </a:moveTo>
                  <a:lnTo>
                    <a:pt x="207897" y="5277"/>
                  </a:lnTo>
                  <a:lnTo>
                    <a:pt x="207469" y="5277"/>
                  </a:lnTo>
                  <a:lnTo>
                    <a:pt x="207611" y="5134"/>
                  </a:lnTo>
                  <a:close/>
                  <a:moveTo>
                    <a:pt x="239979" y="5134"/>
                  </a:moveTo>
                  <a:lnTo>
                    <a:pt x="239979" y="5277"/>
                  </a:lnTo>
                  <a:lnTo>
                    <a:pt x="239837" y="5134"/>
                  </a:lnTo>
                  <a:close/>
                  <a:moveTo>
                    <a:pt x="242831" y="5134"/>
                  </a:moveTo>
                  <a:lnTo>
                    <a:pt x="243116" y="5277"/>
                  </a:lnTo>
                  <a:lnTo>
                    <a:pt x="242689" y="5277"/>
                  </a:lnTo>
                  <a:lnTo>
                    <a:pt x="242831" y="5134"/>
                  </a:lnTo>
                  <a:close/>
                  <a:moveTo>
                    <a:pt x="243687" y="5134"/>
                  </a:moveTo>
                  <a:lnTo>
                    <a:pt x="243544" y="5277"/>
                  </a:lnTo>
                  <a:lnTo>
                    <a:pt x="243401" y="5134"/>
                  </a:lnTo>
                  <a:close/>
                  <a:moveTo>
                    <a:pt x="245540" y="5134"/>
                  </a:moveTo>
                  <a:lnTo>
                    <a:pt x="245398" y="5277"/>
                  </a:lnTo>
                  <a:lnTo>
                    <a:pt x="245113" y="5134"/>
                  </a:lnTo>
                  <a:close/>
                  <a:moveTo>
                    <a:pt x="213172" y="5277"/>
                  </a:moveTo>
                  <a:lnTo>
                    <a:pt x="213458" y="5419"/>
                  </a:lnTo>
                  <a:lnTo>
                    <a:pt x="213458" y="5419"/>
                  </a:lnTo>
                  <a:lnTo>
                    <a:pt x="212887" y="5277"/>
                  </a:lnTo>
                  <a:close/>
                  <a:moveTo>
                    <a:pt x="79851" y="5277"/>
                  </a:moveTo>
                  <a:lnTo>
                    <a:pt x="79851" y="5419"/>
                  </a:lnTo>
                  <a:lnTo>
                    <a:pt x="79138" y="5419"/>
                  </a:lnTo>
                  <a:lnTo>
                    <a:pt x="79851" y="5277"/>
                  </a:lnTo>
                  <a:close/>
                  <a:moveTo>
                    <a:pt x="218591" y="5277"/>
                  </a:moveTo>
                  <a:lnTo>
                    <a:pt x="219019" y="5419"/>
                  </a:lnTo>
                  <a:lnTo>
                    <a:pt x="218733" y="5419"/>
                  </a:lnTo>
                  <a:lnTo>
                    <a:pt x="218163" y="5277"/>
                  </a:lnTo>
                  <a:close/>
                  <a:moveTo>
                    <a:pt x="219304" y="5277"/>
                  </a:moveTo>
                  <a:lnTo>
                    <a:pt x="219161" y="5419"/>
                  </a:lnTo>
                  <a:lnTo>
                    <a:pt x="218876" y="5277"/>
                  </a:lnTo>
                  <a:close/>
                  <a:moveTo>
                    <a:pt x="224722" y="5134"/>
                  </a:moveTo>
                  <a:lnTo>
                    <a:pt x="224865" y="5277"/>
                  </a:lnTo>
                  <a:lnTo>
                    <a:pt x="224865" y="5419"/>
                  </a:lnTo>
                  <a:lnTo>
                    <a:pt x="224722" y="5277"/>
                  </a:lnTo>
                  <a:lnTo>
                    <a:pt x="224580" y="5277"/>
                  </a:lnTo>
                  <a:lnTo>
                    <a:pt x="224580" y="5134"/>
                  </a:lnTo>
                  <a:close/>
                  <a:moveTo>
                    <a:pt x="228394" y="5312"/>
                  </a:moveTo>
                  <a:lnTo>
                    <a:pt x="228715" y="5419"/>
                  </a:lnTo>
                  <a:lnTo>
                    <a:pt x="228287" y="5419"/>
                  </a:lnTo>
                  <a:lnTo>
                    <a:pt x="228394" y="5312"/>
                  </a:lnTo>
                  <a:close/>
                  <a:moveTo>
                    <a:pt x="246253" y="5277"/>
                  </a:moveTo>
                  <a:lnTo>
                    <a:pt x="246681" y="5419"/>
                  </a:lnTo>
                  <a:lnTo>
                    <a:pt x="246111" y="5419"/>
                  </a:lnTo>
                  <a:lnTo>
                    <a:pt x="245968" y="5277"/>
                  </a:lnTo>
                  <a:close/>
                  <a:moveTo>
                    <a:pt x="256092" y="5277"/>
                  </a:moveTo>
                  <a:lnTo>
                    <a:pt x="255664" y="5419"/>
                  </a:lnTo>
                  <a:lnTo>
                    <a:pt x="255236" y="5277"/>
                  </a:lnTo>
                  <a:close/>
                  <a:moveTo>
                    <a:pt x="254666" y="5419"/>
                  </a:moveTo>
                  <a:lnTo>
                    <a:pt x="254096" y="5562"/>
                  </a:lnTo>
                  <a:lnTo>
                    <a:pt x="254096" y="5562"/>
                  </a:lnTo>
                  <a:lnTo>
                    <a:pt x="254523" y="5419"/>
                  </a:lnTo>
                  <a:close/>
                  <a:moveTo>
                    <a:pt x="205615" y="5419"/>
                  </a:moveTo>
                  <a:lnTo>
                    <a:pt x="205330" y="5562"/>
                  </a:lnTo>
                  <a:lnTo>
                    <a:pt x="204902" y="5562"/>
                  </a:lnTo>
                  <a:lnTo>
                    <a:pt x="205045" y="5419"/>
                  </a:lnTo>
                  <a:close/>
                  <a:moveTo>
                    <a:pt x="206328" y="5277"/>
                  </a:moveTo>
                  <a:lnTo>
                    <a:pt x="206756" y="5419"/>
                  </a:lnTo>
                  <a:lnTo>
                    <a:pt x="206756" y="5562"/>
                  </a:lnTo>
                  <a:lnTo>
                    <a:pt x="206471" y="5419"/>
                  </a:lnTo>
                  <a:lnTo>
                    <a:pt x="206043" y="5419"/>
                  </a:lnTo>
                  <a:lnTo>
                    <a:pt x="205758" y="5277"/>
                  </a:lnTo>
                  <a:close/>
                  <a:moveTo>
                    <a:pt x="208467" y="5419"/>
                  </a:moveTo>
                  <a:lnTo>
                    <a:pt x="208467" y="5562"/>
                  </a:lnTo>
                  <a:lnTo>
                    <a:pt x="208324" y="5419"/>
                  </a:lnTo>
                  <a:close/>
                  <a:moveTo>
                    <a:pt x="210891" y="5419"/>
                  </a:moveTo>
                  <a:lnTo>
                    <a:pt x="211034" y="5562"/>
                  </a:lnTo>
                  <a:lnTo>
                    <a:pt x="210606" y="5562"/>
                  </a:lnTo>
                  <a:lnTo>
                    <a:pt x="210891" y="5419"/>
                  </a:lnTo>
                  <a:close/>
                  <a:moveTo>
                    <a:pt x="214598" y="5419"/>
                  </a:moveTo>
                  <a:lnTo>
                    <a:pt x="214456" y="5562"/>
                  </a:lnTo>
                  <a:lnTo>
                    <a:pt x="214313" y="5562"/>
                  </a:lnTo>
                  <a:lnTo>
                    <a:pt x="214313" y="5419"/>
                  </a:lnTo>
                  <a:close/>
                  <a:moveTo>
                    <a:pt x="228002" y="5277"/>
                  </a:moveTo>
                  <a:lnTo>
                    <a:pt x="227717" y="5419"/>
                  </a:lnTo>
                  <a:lnTo>
                    <a:pt x="227146" y="5562"/>
                  </a:lnTo>
                  <a:lnTo>
                    <a:pt x="227146" y="5419"/>
                  </a:lnTo>
                  <a:lnTo>
                    <a:pt x="227717" y="5419"/>
                  </a:lnTo>
                  <a:lnTo>
                    <a:pt x="227289" y="5277"/>
                  </a:lnTo>
                  <a:close/>
                  <a:moveTo>
                    <a:pt x="235702" y="5419"/>
                  </a:moveTo>
                  <a:lnTo>
                    <a:pt x="235702" y="5562"/>
                  </a:lnTo>
                  <a:lnTo>
                    <a:pt x="235416" y="5562"/>
                  </a:lnTo>
                  <a:lnTo>
                    <a:pt x="234989" y="5419"/>
                  </a:lnTo>
                  <a:close/>
                  <a:moveTo>
                    <a:pt x="241405" y="5419"/>
                  </a:moveTo>
                  <a:lnTo>
                    <a:pt x="241548" y="5562"/>
                  </a:lnTo>
                  <a:lnTo>
                    <a:pt x="241405" y="5562"/>
                  </a:lnTo>
                  <a:lnTo>
                    <a:pt x="241120" y="5419"/>
                  </a:lnTo>
                  <a:close/>
                  <a:moveTo>
                    <a:pt x="257233" y="5419"/>
                  </a:moveTo>
                  <a:lnTo>
                    <a:pt x="256948" y="5562"/>
                  </a:lnTo>
                  <a:lnTo>
                    <a:pt x="256805" y="5562"/>
                  </a:lnTo>
                  <a:lnTo>
                    <a:pt x="256235" y="5419"/>
                  </a:lnTo>
                  <a:close/>
                  <a:moveTo>
                    <a:pt x="69157" y="5277"/>
                  </a:moveTo>
                  <a:lnTo>
                    <a:pt x="69014" y="5562"/>
                  </a:lnTo>
                  <a:lnTo>
                    <a:pt x="68729" y="5562"/>
                  </a:lnTo>
                  <a:lnTo>
                    <a:pt x="69014" y="5704"/>
                  </a:lnTo>
                  <a:lnTo>
                    <a:pt x="68444" y="5704"/>
                  </a:lnTo>
                  <a:lnTo>
                    <a:pt x="68729" y="5562"/>
                  </a:lnTo>
                  <a:lnTo>
                    <a:pt x="68729" y="5419"/>
                  </a:lnTo>
                  <a:lnTo>
                    <a:pt x="69014" y="5277"/>
                  </a:lnTo>
                  <a:close/>
                  <a:moveTo>
                    <a:pt x="74147" y="5562"/>
                  </a:moveTo>
                  <a:lnTo>
                    <a:pt x="74575" y="5704"/>
                  </a:lnTo>
                  <a:lnTo>
                    <a:pt x="74005" y="5704"/>
                  </a:lnTo>
                  <a:lnTo>
                    <a:pt x="74147" y="5562"/>
                  </a:lnTo>
                  <a:close/>
                  <a:moveTo>
                    <a:pt x="216452" y="5562"/>
                  </a:moveTo>
                  <a:lnTo>
                    <a:pt x="216595" y="5704"/>
                  </a:lnTo>
                  <a:lnTo>
                    <a:pt x="216167" y="5704"/>
                  </a:lnTo>
                  <a:lnTo>
                    <a:pt x="216167" y="5562"/>
                  </a:lnTo>
                  <a:close/>
                  <a:moveTo>
                    <a:pt x="231139" y="5562"/>
                  </a:moveTo>
                  <a:lnTo>
                    <a:pt x="231139" y="5704"/>
                  </a:lnTo>
                  <a:lnTo>
                    <a:pt x="230996" y="5704"/>
                  </a:lnTo>
                  <a:lnTo>
                    <a:pt x="230996" y="5562"/>
                  </a:lnTo>
                  <a:close/>
                  <a:moveTo>
                    <a:pt x="240265" y="5562"/>
                  </a:moveTo>
                  <a:lnTo>
                    <a:pt x="240550" y="5704"/>
                  </a:lnTo>
                  <a:lnTo>
                    <a:pt x="240122" y="5704"/>
                  </a:lnTo>
                  <a:lnTo>
                    <a:pt x="240265" y="5562"/>
                  </a:lnTo>
                  <a:close/>
                  <a:moveTo>
                    <a:pt x="242403" y="5419"/>
                  </a:moveTo>
                  <a:lnTo>
                    <a:pt x="242118" y="5562"/>
                  </a:lnTo>
                  <a:lnTo>
                    <a:pt x="242403" y="5704"/>
                  </a:lnTo>
                  <a:lnTo>
                    <a:pt x="242118" y="5704"/>
                  </a:lnTo>
                  <a:lnTo>
                    <a:pt x="241976" y="5562"/>
                  </a:lnTo>
                  <a:lnTo>
                    <a:pt x="242118" y="5562"/>
                  </a:lnTo>
                  <a:lnTo>
                    <a:pt x="241690" y="5419"/>
                  </a:lnTo>
                  <a:close/>
                  <a:moveTo>
                    <a:pt x="206898" y="5562"/>
                  </a:moveTo>
                  <a:lnTo>
                    <a:pt x="207469" y="5704"/>
                  </a:lnTo>
                  <a:lnTo>
                    <a:pt x="207326" y="5704"/>
                  </a:lnTo>
                  <a:lnTo>
                    <a:pt x="207326" y="5847"/>
                  </a:lnTo>
                  <a:lnTo>
                    <a:pt x="206613" y="5847"/>
                  </a:lnTo>
                  <a:lnTo>
                    <a:pt x="205473" y="5704"/>
                  </a:lnTo>
                  <a:lnTo>
                    <a:pt x="206898" y="5562"/>
                  </a:lnTo>
                  <a:close/>
                  <a:moveTo>
                    <a:pt x="212745" y="5704"/>
                  </a:moveTo>
                  <a:lnTo>
                    <a:pt x="212745" y="5847"/>
                  </a:lnTo>
                  <a:lnTo>
                    <a:pt x="211747" y="5704"/>
                  </a:lnTo>
                  <a:close/>
                  <a:moveTo>
                    <a:pt x="214171" y="5704"/>
                  </a:moveTo>
                  <a:lnTo>
                    <a:pt x="214313" y="5847"/>
                  </a:lnTo>
                  <a:lnTo>
                    <a:pt x="213885" y="5847"/>
                  </a:lnTo>
                  <a:lnTo>
                    <a:pt x="213885" y="5704"/>
                  </a:lnTo>
                  <a:close/>
                  <a:moveTo>
                    <a:pt x="231567" y="5704"/>
                  </a:moveTo>
                  <a:lnTo>
                    <a:pt x="231709" y="5847"/>
                  </a:lnTo>
                  <a:lnTo>
                    <a:pt x="230996" y="5847"/>
                  </a:lnTo>
                  <a:lnTo>
                    <a:pt x="231567" y="5704"/>
                  </a:lnTo>
                  <a:close/>
                  <a:moveTo>
                    <a:pt x="241833" y="5704"/>
                  </a:moveTo>
                  <a:lnTo>
                    <a:pt x="241690" y="5847"/>
                  </a:lnTo>
                  <a:lnTo>
                    <a:pt x="241405" y="5847"/>
                  </a:lnTo>
                  <a:lnTo>
                    <a:pt x="241833" y="5704"/>
                  </a:lnTo>
                  <a:close/>
                  <a:moveTo>
                    <a:pt x="246396" y="5562"/>
                  </a:moveTo>
                  <a:lnTo>
                    <a:pt x="246538" y="5704"/>
                  </a:lnTo>
                  <a:lnTo>
                    <a:pt x="246396" y="5847"/>
                  </a:lnTo>
                  <a:lnTo>
                    <a:pt x="245968" y="5704"/>
                  </a:lnTo>
                  <a:lnTo>
                    <a:pt x="246396" y="5562"/>
                  </a:lnTo>
                  <a:close/>
                  <a:moveTo>
                    <a:pt x="257518" y="5704"/>
                  </a:moveTo>
                  <a:lnTo>
                    <a:pt x="257660" y="5847"/>
                  </a:lnTo>
                  <a:lnTo>
                    <a:pt x="256948" y="5847"/>
                  </a:lnTo>
                  <a:lnTo>
                    <a:pt x="257233" y="5704"/>
                  </a:lnTo>
                  <a:close/>
                  <a:moveTo>
                    <a:pt x="258659" y="5847"/>
                  </a:moveTo>
                  <a:lnTo>
                    <a:pt x="258801" y="5990"/>
                  </a:lnTo>
                  <a:lnTo>
                    <a:pt x="258801" y="5990"/>
                  </a:lnTo>
                  <a:lnTo>
                    <a:pt x="258516" y="5847"/>
                  </a:lnTo>
                  <a:close/>
                  <a:moveTo>
                    <a:pt x="71438" y="5847"/>
                  </a:moveTo>
                  <a:lnTo>
                    <a:pt x="71010" y="5990"/>
                  </a:lnTo>
                  <a:lnTo>
                    <a:pt x="70725" y="5847"/>
                  </a:lnTo>
                  <a:close/>
                  <a:moveTo>
                    <a:pt x="73149" y="5847"/>
                  </a:moveTo>
                  <a:lnTo>
                    <a:pt x="73720" y="5990"/>
                  </a:lnTo>
                  <a:lnTo>
                    <a:pt x="73292" y="5990"/>
                  </a:lnTo>
                  <a:lnTo>
                    <a:pt x="73149" y="5847"/>
                  </a:lnTo>
                  <a:close/>
                  <a:moveTo>
                    <a:pt x="78995" y="5704"/>
                  </a:moveTo>
                  <a:lnTo>
                    <a:pt x="79138" y="5847"/>
                  </a:lnTo>
                  <a:lnTo>
                    <a:pt x="78425" y="5990"/>
                  </a:lnTo>
                  <a:lnTo>
                    <a:pt x="77997" y="5990"/>
                  </a:lnTo>
                  <a:lnTo>
                    <a:pt x="77997" y="5847"/>
                  </a:lnTo>
                  <a:lnTo>
                    <a:pt x="78140" y="5704"/>
                  </a:lnTo>
                  <a:lnTo>
                    <a:pt x="78425" y="5847"/>
                  </a:lnTo>
                  <a:lnTo>
                    <a:pt x="78710" y="5847"/>
                  </a:lnTo>
                  <a:lnTo>
                    <a:pt x="78995" y="5704"/>
                  </a:lnTo>
                  <a:close/>
                  <a:moveTo>
                    <a:pt x="208324" y="5704"/>
                  </a:moveTo>
                  <a:lnTo>
                    <a:pt x="208182" y="5847"/>
                  </a:lnTo>
                  <a:lnTo>
                    <a:pt x="207897" y="5990"/>
                  </a:lnTo>
                  <a:lnTo>
                    <a:pt x="207897" y="5847"/>
                  </a:lnTo>
                  <a:lnTo>
                    <a:pt x="208182" y="5847"/>
                  </a:lnTo>
                  <a:lnTo>
                    <a:pt x="207897" y="5704"/>
                  </a:lnTo>
                  <a:close/>
                  <a:moveTo>
                    <a:pt x="212032" y="5847"/>
                  </a:moveTo>
                  <a:lnTo>
                    <a:pt x="212887" y="5990"/>
                  </a:lnTo>
                  <a:lnTo>
                    <a:pt x="211889" y="5990"/>
                  </a:lnTo>
                  <a:lnTo>
                    <a:pt x="212032" y="5847"/>
                  </a:lnTo>
                  <a:close/>
                  <a:moveTo>
                    <a:pt x="213600" y="5847"/>
                  </a:moveTo>
                  <a:lnTo>
                    <a:pt x="213743" y="5990"/>
                  </a:lnTo>
                  <a:lnTo>
                    <a:pt x="213600" y="5990"/>
                  </a:lnTo>
                  <a:lnTo>
                    <a:pt x="213600" y="5847"/>
                  </a:lnTo>
                  <a:close/>
                  <a:moveTo>
                    <a:pt x="226148" y="5847"/>
                  </a:moveTo>
                  <a:lnTo>
                    <a:pt x="226148" y="5990"/>
                  </a:lnTo>
                  <a:lnTo>
                    <a:pt x="226006" y="5847"/>
                  </a:lnTo>
                  <a:close/>
                  <a:moveTo>
                    <a:pt x="239409" y="5704"/>
                  </a:moveTo>
                  <a:lnTo>
                    <a:pt x="240265" y="5847"/>
                  </a:lnTo>
                  <a:lnTo>
                    <a:pt x="240265" y="5990"/>
                  </a:lnTo>
                  <a:lnTo>
                    <a:pt x="239979" y="5990"/>
                  </a:lnTo>
                  <a:lnTo>
                    <a:pt x="239979" y="5847"/>
                  </a:lnTo>
                  <a:lnTo>
                    <a:pt x="239124" y="5847"/>
                  </a:lnTo>
                  <a:lnTo>
                    <a:pt x="239409" y="5704"/>
                  </a:lnTo>
                  <a:close/>
                  <a:moveTo>
                    <a:pt x="243687" y="5847"/>
                  </a:moveTo>
                  <a:lnTo>
                    <a:pt x="244114" y="5990"/>
                  </a:lnTo>
                  <a:lnTo>
                    <a:pt x="243544" y="5990"/>
                  </a:lnTo>
                  <a:lnTo>
                    <a:pt x="243544" y="5847"/>
                  </a:lnTo>
                  <a:close/>
                  <a:moveTo>
                    <a:pt x="245968" y="5847"/>
                  </a:moveTo>
                  <a:lnTo>
                    <a:pt x="245968" y="5990"/>
                  </a:lnTo>
                  <a:lnTo>
                    <a:pt x="245826" y="5847"/>
                  </a:lnTo>
                  <a:close/>
                  <a:moveTo>
                    <a:pt x="250531" y="5847"/>
                  </a:moveTo>
                  <a:lnTo>
                    <a:pt x="250674" y="5990"/>
                  </a:lnTo>
                  <a:lnTo>
                    <a:pt x="250531" y="5990"/>
                  </a:lnTo>
                  <a:lnTo>
                    <a:pt x="250531" y="5847"/>
                  </a:lnTo>
                  <a:close/>
                  <a:moveTo>
                    <a:pt x="255379" y="5704"/>
                  </a:moveTo>
                  <a:lnTo>
                    <a:pt x="255522" y="5847"/>
                  </a:lnTo>
                  <a:lnTo>
                    <a:pt x="255379" y="5847"/>
                  </a:lnTo>
                  <a:lnTo>
                    <a:pt x="255664" y="5990"/>
                  </a:lnTo>
                  <a:lnTo>
                    <a:pt x="255379" y="5990"/>
                  </a:lnTo>
                  <a:lnTo>
                    <a:pt x="255379" y="5847"/>
                  </a:lnTo>
                  <a:lnTo>
                    <a:pt x="255379" y="5704"/>
                  </a:lnTo>
                  <a:close/>
                  <a:moveTo>
                    <a:pt x="210178" y="5847"/>
                  </a:moveTo>
                  <a:lnTo>
                    <a:pt x="210463" y="5990"/>
                  </a:lnTo>
                  <a:lnTo>
                    <a:pt x="209750" y="5990"/>
                  </a:lnTo>
                  <a:lnTo>
                    <a:pt x="209465" y="6132"/>
                  </a:lnTo>
                  <a:lnTo>
                    <a:pt x="208895" y="6132"/>
                  </a:lnTo>
                  <a:lnTo>
                    <a:pt x="208752" y="5990"/>
                  </a:lnTo>
                  <a:lnTo>
                    <a:pt x="209180" y="5847"/>
                  </a:lnTo>
                  <a:close/>
                  <a:moveTo>
                    <a:pt x="226006" y="5990"/>
                  </a:moveTo>
                  <a:lnTo>
                    <a:pt x="226148" y="6132"/>
                  </a:lnTo>
                  <a:lnTo>
                    <a:pt x="225863" y="6132"/>
                  </a:lnTo>
                  <a:lnTo>
                    <a:pt x="226006" y="5990"/>
                  </a:lnTo>
                  <a:close/>
                  <a:moveTo>
                    <a:pt x="236415" y="5990"/>
                  </a:moveTo>
                  <a:lnTo>
                    <a:pt x="236272" y="6132"/>
                  </a:lnTo>
                  <a:lnTo>
                    <a:pt x="235987" y="6132"/>
                  </a:lnTo>
                  <a:lnTo>
                    <a:pt x="235702" y="5990"/>
                  </a:lnTo>
                  <a:close/>
                  <a:moveTo>
                    <a:pt x="243259" y="5847"/>
                  </a:moveTo>
                  <a:lnTo>
                    <a:pt x="242974" y="5990"/>
                  </a:lnTo>
                  <a:lnTo>
                    <a:pt x="243259" y="6132"/>
                  </a:lnTo>
                  <a:lnTo>
                    <a:pt x="242831" y="6132"/>
                  </a:lnTo>
                  <a:lnTo>
                    <a:pt x="242403" y="5847"/>
                  </a:lnTo>
                  <a:close/>
                  <a:moveTo>
                    <a:pt x="69727" y="5990"/>
                  </a:moveTo>
                  <a:lnTo>
                    <a:pt x="69157" y="6275"/>
                  </a:lnTo>
                  <a:lnTo>
                    <a:pt x="68872" y="6132"/>
                  </a:lnTo>
                  <a:lnTo>
                    <a:pt x="69727" y="5990"/>
                  </a:lnTo>
                  <a:close/>
                  <a:moveTo>
                    <a:pt x="70297" y="6132"/>
                  </a:moveTo>
                  <a:lnTo>
                    <a:pt x="69870" y="6275"/>
                  </a:lnTo>
                  <a:lnTo>
                    <a:pt x="69727" y="6275"/>
                  </a:lnTo>
                  <a:lnTo>
                    <a:pt x="69584" y="6132"/>
                  </a:lnTo>
                  <a:close/>
                  <a:moveTo>
                    <a:pt x="76857" y="5847"/>
                  </a:moveTo>
                  <a:lnTo>
                    <a:pt x="76714" y="5990"/>
                  </a:lnTo>
                  <a:lnTo>
                    <a:pt x="76286" y="6132"/>
                  </a:lnTo>
                  <a:lnTo>
                    <a:pt x="76429" y="6132"/>
                  </a:lnTo>
                  <a:lnTo>
                    <a:pt x="74147" y="6275"/>
                  </a:lnTo>
                  <a:lnTo>
                    <a:pt x="73862" y="6275"/>
                  </a:lnTo>
                  <a:lnTo>
                    <a:pt x="74005" y="6132"/>
                  </a:lnTo>
                  <a:lnTo>
                    <a:pt x="75003" y="5847"/>
                  </a:lnTo>
                  <a:close/>
                  <a:moveTo>
                    <a:pt x="227574" y="5990"/>
                  </a:moveTo>
                  <a:lnTo>
                    <a:pt x="228144" y="6132"/>
                  </a:lnTo>
                  <a:lnTo>
                    <a:pt x="227717" y="6275"/>
                  </a:lnTo>
                  <a:lnTo>
                    <a:pt x="227431" y="6132"/>
                  </a:lnTo>
                  <a:lnTo>
                    <a:pt x="227004" y="5990"/>
                  </a:lnTo>
                  <a:close/>
                  <a:moveTo>
                    <a:pt x="235131" y="5847"/>
                  </a:moveTo>
                  <a:lnTo>
                    <a:pt x="234989" y="6275"/>
                  </a:lnTo>
                  <a:lnTo>
                    <a:pt x="234276" y="6132"/>
                  </a:lnTo>
                  <a:lnTo>
                    <a:pt x="234133" y="5990"/>
                  </a:lnTo>
                  <a:lnTo>
                    <a:pt x="234418" y="5990"/>
                  </a:lnTo>
                  <a:lnTo>
                    <a:pt x="235131" y="5847"/>
                  </a:lnTo>
                  <a:close/>
                  <a:moveTo>
                    <a:pt x="64309" y="6275"/>
                  </a:moveTo>
                  <a:lnTo>
                    <a:pt x="63738" y="6417"/>
                  </a:lnTo>
                  <a:lnTo>
                    <a:pt x="63738" y="6417"/>
                  </a:lnTo>
                  <a:lnTo>
                    <a:pt x="63881" y="6275"/>
                  </a:lnTo>
                  <a:close/>
                  <a:moveTo>
                    <a:pt x="244257" y="6275"/>
                  </a:moveTo>
                  <a:lnTo>
                    <a:pt x="244400" y="6417"/>
                  </a:lnTo>
                  <a:lnTo>
                    <a:pt x="244400" y="6417"/>
                  </a:lnTo>
                  <a:lnTo>
                    <a:pt x="244114" y="6275"/>
                  </a:lnTo>
                  <a:close/>
                  <a:moveTo>
                    <a:pt x="236842" y="6275"/>
                  </a:moveTo>
                  <a:lnTo>
                    <a:pt x="237128" y="6417"/>
                  </a:lnTo>
                  <a:lnTo>
                    <a:pt x="236700" y="6417"/>
                  </a:lnTo>
                  <a:lnTo>
                    <a:pt x="236842" y="6275"/>
                  </a:lnTo>
                  <a:close/>
                  <a:moveTo>
                    <a:pt x="242546" y="6132"/>
                  </a:moveTo>
                  <a:lnTo>
                    <a:pt x="242689" y="6275"/>
                  </a:lnTo>
                  <a:lnTo>
                    <a:pt x="243259" y="6275"/>
                  </a:lnTo>
                  <a:lnTo>
                    <a:pt x="243259" y="6417"/>
                  </a:lnTo>
                  <a:lnTo>
                    <a:pt x="243116" y="6417"/>
                  </a:lnTo>
                  <a:lnTo>
                    <a:pt x="242689" y="6275"/>
                  </a:lnTo>
                  <a:lnTo>
                    <a:pt x="242546" y="6275"/>
                  </a:lnTo>
                  <a:lnTo>
                    <a:pt x="242546" y="6132"/>
                  </a:lnTo>
                  <a:close/>
                  <a:moveTo>
                    <a:pt x="245398" y="6275"/>
                  </a:moveTo>
                  <a:lnTo>
                    <a:pt x="245540" y="6417"/>
                  </a:lnTo>
                  <a:lnTo>
                    <a:pt x="245113" y="6417"/>
                  </a:lnTo>
                  <a:lnTo>
                    <a:pt x="245398" y="6275"/>
                  </a:lnTo>
                  <a:close/>
                  <a:moveTo>
                    <a:pt x="248820" y="5990"/>
                  </a:moveTo>
                  <a:lnTo>
                    <a:pt x="249818" y="6132"/>
                  </a:lnTo>
                  <a:lnTo>
                    <a:pt x="249390" y="6275"/>
                  </a:lnTo>
                  <a:lnTo>
                    <a:pt x="249105" y="6417"/>
                  </a:lnTo>
                  <a:lnTo>
                    <a:pt x="248962" y="6275"/>
                  </a:lnTo>
                  <a:lnTo>
                    <a:pt x="249390" y="6132"/>
                  </a:lnTo>
                  <a:lnTo>
                    <a:pt x="248677" y="5990"/>
                  </a:lnTo>
                  <a:close/>
                  <a:moveTo>
                    <a:pt x="250674" y="6132"/>
                  </a:moveTo>
                  <a:lnTo>
                    <a:pt x="251101" y="6275"/>
                  </a:lnTo>
                  <a:lnTo>
                    <a:pt x="250959" y="6417"/>
                  </a:lnTo>
                  <a:lnTo>
                    <a:pt x="250816" y="6417"/>
                  </a:lnTo>
                  <a:lnTo>
                    <a:pt x="249961" y="6275"/>
                  </a:lnTo>
                  <a:lnTo>
                    <a:pt x="250388" y="6132"/>
                  </a:lnTo>
                  <a:close/>
                  <a:moveTo>
                    <a:pt x="247537" y="6275"/>
                  </a:moveTo>
                  <a:lnTo>
                    <a:pt x="247679" y="6417"/>
                  </a:lnTo>
                  <a:lnTo>
                    <a:pt x="247109" y="6560"/>
                  </a:lnTo>
                  <a:lnTo>
                    <a:pt x="247109" y="6560"/>
                  </a:lnTo>
                  <a:lnTo>
                    <a:pt x="247394" y="6417"/>
                  </a:lnTo>
                  <a:lnTo>
                    <a:pt x="247537" y="6275"/>
                  </a:lnTo>
                  <a:close/>
                  <a:moveTo>
                    <a:pt x="67303" y="6417"/>
                  </a:moveTo>
                  <a:lnTo>
                    <a:pt x="67446" y="6560"/>
                  </a:lnTo>
                  <a:lnTo>
                    <a:pt x="67018" y="6560"/>
                  </a:lnTo>
                  <a:lnTo>
                    <a:pt x="67303" y="6417"/>
                  </a:lnTo>
                  <a:close/>
                  <a:moveTo>
                    <a:pt x="71010" y="6417"/>
                  </a:moveTo>
                  <a:lnTo>
                    <a:pt x="70440" y="6560"/>
                  </a:lnTo>
                  <a:lnTo>
                    <a:pt x="70012" y="6560"/>
                  </a:lnTo>
                  <a:lnTo>
                    <a:pt x="70440" y="6417"/>
                  </a:lnTo>
                  <a:close/>
                  <a:moveTo>
                    <a:pt x="72294" y="6275"/>
                  </a:moveTo>
                  <a:lnTo>
                    <a:pt x="72579" y="6417"/>
                  </a:lnTo>
                  <a:lnTo>
                    <a:pt x="72721" y="6417"/>
                  </a:lnTo>
                  <a:lnTo>
                    <a:pt x="72579" y="6560"/>
                  </a:lnTo>
                  <a:lnTo>
                    <a:pt x="72579" y="6417"/>
                  </a:lnTo>
                  <a:lnTo>
                    <a:pt x="72009" y="6417"/>
                  </a:lnTo>
                  <a:lnTo>
                    <a:pt x="72294" y="6275"/>
                  </a:lnTo>
                  <a:close/>
                  <a:moveTo>
                    <a:pt x="73720" y="6417"/>
                  </a:moveTo>
                  <a:lnTo>
                    <a:pt x="73577" y="6560"/>
                  </a:lnTo>
                  <a:lnTo>
                    <a:pt x="73149" y="6560"/>
                  </a:lnTo>
                  <a:lnTo>
                    <a:pt x="73434" y="6417"/>
                  </a:lnTo>
                  <a:close/>
                  <a:moveTo>
                    <a:pt x="229285" y="6417"/>
                  </a:moveTo>
                  <a:lnTo>
                    <a:pt x="229142" y="6560"/>
                  </a:lnTo>
                  <a:lnTo>
                    <a:pt x="228715" y="6560"/>
                  </a:lnTo>
                  <a:lnTo>
                    <a:pt x="229000" y="6417"/>
                  </a:lnTo>
                  <a:close/>
                  <a:moveTo>
                    <a:pt x="231281" y="6417"/>
                  </a:moveTo>
                  <a:lnTo>
                    <a:pt x="231424" y="6560"/>
                  </a:lnTo>
                  <a:lnTo>
                    <a:pt x="231281" y="6560"/>
                  </a:lnTo>
                  <a:lnTo>
                    <a:pt x="231281" y="6417"/>
                  </a:lnTo>
                  <a:close/>
                  <a:moveTo>
                    <a:pt x="240835" y="6132"/>
                  </a:moveTo>
                  <a:lnTo>
                    <a:pt x="241263" y="6275"/>
                  </a:lnTo>
                  <a:lnTo>
                    <a:pt x="241690" y="6417"/>
                  </a:lnTo>
                  <a:lnTo>
                    <a:pt x="241976" y="6560"/>
                  </a:lnTo>
                  <a:lnTo>
                    <a:pt x="240692" y="6417"/>
                  </a:lnTo>
                  <a:lnTo>
                    <a:pt x="240265" y="6417"/>
                  </a:lnTo>
                  <a:lnTo>
                    <a:pt x="240550" y="6275"/>
                  </a:lnTo>
                  <a:lnTo>
                    <a:pt x="240692" y="6132"/>
                  </a:lnTo>
                  <a:close/>
                  <a:moveTo>
                    <a:pt x="249675" y="6417"/>
                  </a:moveTo>
                  <a:lnTo>
                    <a:pt x="249818" y="6560"/>
                  </a:lnTo>
                  <a:lnTo>
                    <a:pt x="249675" y="6560"/>
                  </a:lnTo>
                  <a:lnTo>
                    <a:pt x="249675" y="6417"/>
                  </a:lnTo>
                  <a:close/>
                  <a:moveTo>
                    <a:pt x="261225" y="6132"/>
                  </a:moveTo>
                  <a:lnTo>
                    <a:pt x="261225" y="6275"/>
                  </a:lnTo>
                  <a:lnTo>
                    <a:pt x="260797" y="6275"/>
                  </a:lnTo>
                  <a:lnTo>
                    <a:pt x="260655" y="6417"/>
                  </a:lnTo>
                  <a:lnTo>
                    <a:pt x="260655" y="6560"/>
                  </a:lnTo>
                  <a:lnTo>
                    <a:pt x="260512" y="6560"/>
                  </a:lnTo>
                  <a:lnTo>
                    <a:pt x="260084" y="6417"/>
                  </a:lnTo>
                  <a:lnTo>
                    <a:pt x="260370" y="6417"/>
                  </a:lnTo>
                  <a:lnTo>
                    <a:pt x="260084" y="6275"/>
                  </a:lnTo>
                  <a:lnTo>
                    <a:pt x="260940" y="6132"/>
                  </a:lnTo>
                  <a:close/>
                  <a:moveTo>
                    <a:pt x="261510" y="6417"/>
                  </a:moveTo>
                  <a:lnTo>
                    <a:pt x="262081" y="6560"/>
                  </a:lnTo>
                  <a:lnTo>
                    <a:pt x="262081" y="6560"/>
                  </a:lnTo>
                  <a:lnTo>
                    <a:pt x="261510" y="6489"/>
                  </a:lnTo>
                  <a:lnTo>
                    <a:pt x="261510" y="6489"/>
                  </a:lnTo>
                  <a:lnTo>
                    <a:pt x="261510" y="6560"/>
                  </a:lnTo>
                  <a:lnTo>
                    <a:pt x="260940" y="6417"/>
                  </a:lnTo>
                  <a:lnTo>
                    <a:pt x="261510" y="6489"/>
                  </a:lnTo>
                  <a:lnTo>
                    <a:pt x="261510" y="6489"/>
                  </a:lnTo>
                  <a:lnTo>
                    <a:pt x="261510" y="6417"/>
                  </a:lnTo>
                  <a:close/>
                  <a:moveTo>
                    <a:pt x="251101" y="6560"/>
                  </a:moveTo>
                  <a:lnTo>
                    <a:pt x="251244" y="6702"/>
                  </a:lnTo>
                  <a:lnTo>
                    <a:pt x="250531" y="6702"/>
                  </a:lnTo>
                  <a:lnTo>
                    <a:pt x="250388" y="6560"/>
                  </a:lnTo>
                  <a:close/>
                  <a:moveTo>
                    <a:pt x="240977" y="6702"/>
                  </a:moveTo>
                  <a:lnTo>
                    <a:pt x="241120" y="6845"/>
                  </a:lnTo>
                  <a:lnTo>
                    <a:pt x="241120" y="6845"/>
                  </a:lnTo>
                  <a:lnTo>
                    <a:pt x="240835" y="6702"/>
                  </a:lnTo>
                  <a:close/>
                  <a:moveTo>
                    <a:pt x="62883" y="6702"/>
                  </a:moveTo>
                  <a:lnTo>
                    <a:pt x="62455" y="6845"/>
                  </a:lnTo>
                  <a:lnTo>
                    <a:pt x="62740" y="6702"/>
                  </a:lnTo>
                  <a:close/>
                  <a:moveTo>
                    <a:pt x="67018" y="6702"/>
                  </a:moveTo>
                  <a:lnTo>
                    <a:pt x="67160" y="6845"/>
                  </a:lnTo>
                  <a:lnTo>
                    <a:pt x="66875" y="6845"/>
                  </a:lnTo>
                  <a:lnTo>
                    <a:pt x="67018" y="6702"/>
                  </a:lnTo>
                  <a:close/>
                  <a:moveTo>
                    <a:pt x="71296" y="6560"/>
                  </a:moveTo>
                  <a:lnTo>
                    <a:pt x="71581" y="6702"/>
                  </a:lnTo>
                  <a:lnTo>
                    <a:pt x="71438" y="6702"/>
                  </a:lnTo>
                  <a:lnTo>
                    <a:pt x="71153" y="6845"/>
                  </a:lnTo>
                  <a:lnTo>
                    <a:pt x="70583" y="6845"/>
                  </a:lnTo>
                  <a:lnTo>
                    <a:pt x="71010" y="6702"/>
                  </a:lnTo>
                  <a:lnTo>
                    <a:pt x="71296" y="6560"/>
                  </a:lnTo>
                  <a:close/>
                  <a:moveTo>
                    <a:pt x="234846" y="6417"/>
                  </a:moveTo>
                  <a:lnTo>
                    <a:pt x="235131" y="6560"/>
                  </a:lnTo>
                  <a:lnTo>
                    <a:pt x="235274" y="6845"/>
                  </a:lnTo>
                  <a:lnTo>
                    <a:pt x="234989" y="6702"/>
                  </a:lnTo>
                  <a:lnTo>
                    <a:pt x="234133" y="6417"/>
                  </a:lnTo>
                  <a:close/>
                  <a:moveTo>
                    <a:pt x="241690" y="6560"/>
                  </a:moveTo>
                  <a:lnTo>
                    <a:pt x="241976" y="6702"/>
                  </a:lnTo>
                  <a:lnTo>
                    <a:pt x="242118" y="6702"/>
                  </a:lnTo>
                  <a:lnTo>
                    <a:pt x="242118" y="6845"/>
                  </a:lnTo>
                  <a:lnTo>
                    <a:pt x="241263" y="6702"/>
                  </a:lnTo>
                  <a:lnTo>
                    <a:pt x="241548" y="6702"/>
                  </a:lnTo>
                  <a:lnTo>
                    <a:pt x="241690" y="6560"/>
                  </a:lnTo>
                  <a:close/>
                  <a:moveTo>
                    <a:pt x="260797" y="6702"/>
                  </a:moveTo>
                  <a:lnTo>
                    <a:pt x="260370" y="6845"/>
                  </a:lnTo>
                  <a:lnTo>
                    <a:pt x="260227" y="6702"/>
                  </a:lnTo>
                  <a:close/>
                  <a:moveTo>
                    <a:pt x="231424" y="6845"/>
                  </a:moveTo>
                  <a:lnTo>
                    <a:pt x="231567" y="6988"/>
                  </a:lnTo>
                  <a:lnTo>
                    <a:pt x="231567" y="6988"/>
                  </a:lnTo>
                  <a:lnTo>
                    <a:pt x="231281" y="6845"/>
                  </a:lnTo>
                  <a:close/>
                  <a:moveTo>
                    <a:pt x="67873" y="6845"/>
                  </a:moveTo>
                  <a:lnTo>
                    <a:pt x="67446" y="6988"/>
                  </a:lnTo>
                  <a:lnTo>
                    <a:pt x="67018" y="6988"/>
                  </a:lnTo>
                  <a:lnTo>
                    <a:pt x="67303" y="6845"/>
                  </a:lnTo>
                  <a:close/>
                  <a:moveTo>
                    <a:pt x="69870" y="6702"/>
                  </a:moveTo>
                  <a:lnTo>
                    <a:pt x="69442" y="6845"/>
                  </a:lnTo>
                  <a:lnTo>
                    <a:pt x="69299" y="6845"/>
                  </a:lnTo>
                  <a:lnTo>
                    <a:pt x="69442" y="6988"/>
                  </a:lnTo>
                  <a:lnTo>
                    <a:pt x="69014" y="6988"/>
                  </a:lnTo>
                  <a:lnTo>
                    <a:pt x="69299" y="6845"/>
                  </a:lnTo>
                  <a:lnTo>
                    <a:pt x="69157" y="6845"/>
                  </a:lnTo>
                  <a:lnTo>
                    <a:pt x="69727" y="6702"/>
                  </a:lnTo>
                  <a:close/>
                  <a:moveTo>
                    <a:pt x="243687" y="6702"/>
                  </a:moveTo>
                  <a:lnTo>
                    <a:pt x="244542" y="6845"/>
                  </a:lnTo>
                  <a:lnTo>
                    <a:pt x="243829" y="6845"/>
                  </a:lnTo>
                  <a:lnTo>
                    <a:pt x="243687" y="6988"/>
                  </a:lnTo>
                  <a:lnTo>
                    <a:pt x="243544" y="6845"/>
                  </a:lnTo>
                  <a:lnTo>
                    <a:pt x="243687" y="6702"/>
                  </a:lnTo>
                  <a:close/>
                  <a:moveTo>
                    <a:pt x="250816" y="6845"/>
                  </a:moveTo>
                  <a:lnTo>
                    <a:pt x="250388" y="6988"/>
                  </a:lnTo>
                  <a:lnTo>
                    <a:pt x="250246" y="6845"/>
                  </a:lnTo>
                  <a:close/>
                  <a:moveTo>
                    <a:pt x="251672" y="6845"/>
                  </a:moveTo>
                  <a:lnTo>
                    <a:pt x="251814" y="6988"/>
                  </a:lnTo>
                  <a:lnTo>
                    <a:pt x="251387" y="6988"/>
                  </a:lnTo>
                  <a:lnTo>
                    <a:pt x="251387" y="6845"/>
                  </a:lnTo>
                  <a:close/>
                  <a:moveTo>
                    <a:pt x="261796" y="6845"/>
                  </a:moveTo>
                  <a:lnTo>
                    <a:pt x="261938" y="6988"/>
                  </a:lnTo>
                  <a:lnTo>
                    <a:pt x="261796" y="6988"/>
                  </a:lnTo>
                  <a:lnTo>
                    <a:pt x="261368" y="6845"/>
                  </a:lnTo>
                  <a:close/>
                  <a:moveTo>
                    <a:pt x="261938" y="6702"/>
                  </a:moveTo>
                  <a:lnTo>
                    <a:pt x="262081" y="6845"/>
                  </a:lnTo>
                  <a:lnTo>
                    <a:pt x="262366" y="6988"/>
                  </a:lnTo>
                  <a:lnTo>
                    <a:pt x="262223" y="6988"/>
                  </a:lnTo>
                  <a:lnTo>
                    <a:pt x="262081" y="6845"/>
                  </a:lnTo>
                  <a:lnTo>
                    <a:pt x="261938" y="6845"/>
                  </a:lnTo>
                  <a:lnTo>
                    <a:pt x="261938" y="6702"/>
                  </a:lnTo>
                  <a:close/>
                  <a:moveTo>
                    <a:pt x="262509" y="6702"/>
                  </a:moveTo>
                  <a:lnTo>
                    <a:pt x="262936" y="6845"/>
                  </a:lnTo>
                  <a:lnTo>
                    <a:pt x="263364" y="6988"/>
                  </a:lnTo>
                  <a:lnTo>
                    <a:pt x="262651" y="6988"/>
                  </a:lnTo>
                  <a:lnTo>
                    <a:pt x="262366" y="6845"/>
                  </a:lnTo>
                  <a:lnTo>
                    <a:pt x="262509" y="6702"/>
                  </a:lnTo>
                  <a:close/>
                  <a:moveTo>
                    <a:pt x="234418" y="6988"/>
                  </a:moveTo>
                  <a:lnTo>
                    <a:pt x="234561" y="7130"/>
                  </a:lnTo>
                  <a:lnTo>
                    <a:pt x="234276" y="7130"/>
                  </a:lnTo>
                  <a:lnTo>
                    <a:pt x="234276" y="6988"/>
                  </a:lnTo>
                  <a:close/>
                  <a:moveTo>
                    <a:pt x="241405" y="6988"/>
                  </a:moveTo>
                  <a:lnTo>
                    <a:pt x="241405" y="7130"/>
                  </a:lnTo>
                  <a:lnTo>
                    <a:pt x="241263" y="6988"/>
                  </a:lnTo>
                  <a:close/>
                  <a:moveTo>
                    <a:pt x="247537" y="6988"/>
                  </a:moveTo>
                  <a:lnTo>
                    <a:pt x="247679" y="7130"/>
                  </a:lnTo>
                  <a:lnTo>
                    <a:pt x="247109" y="7130"/>
                  </a:lnTo>
                  <a:lnTo>
                    <a:pt x="247394" y="6988"/>
                  </a:lnTo>
                  <a:close/>
                  <a:moveTo>
                    <a:pt x="251101" y="6988"/>
                  </a:moveTo>
                  <a:lnTo>
                    <a:pt x="251101" y="7130"/>
                  </a:lnTo>
                  <a:lnTo>
                    <a:pt x="250816" y="7130"/>
                  </a:lnTo>
                  <a:lnTo>
                    <a:pt x="251101" y="6988"/>
                  </a:lnTo>
                  <a:close/>
                  <a:moveTo>
                    <a:pt x="55753" y="7130"/>
                  </a:moveTo>
                  <a:lnTo>
                    <a:pt x="55230" y="7261"/>
                  </a:lnTo>
                  <a:lnTo>
                    <a:pt x="55230" y="7261"/>
                  </a:lnTo>
                  <a:lnTo>
                    <a:pt x="56181" y="7227"/>
                  </a:lnTo>
                  <a:lnTo>
                    <a:pt x="56181" y="7227"/>
                  </a:lnTo>
                  <a:lnTo>
                    <a:pt x="56181" y="7130"/>
                  </a:lnTo>
                  <a:close/>
                  <a:moveTo>
                    <a:pt x="68444" y="6988"/>
                  </a:moveTo>
                  <a:lnTo>
                    <a:pt x="67873" y="7130"/>
                  </a:lnTo>
                  <a:lnTo>
                    <a:pt x="67303" y="7273"/>
                  </a:lnTo>
                  <a:lnTo>
                    <a:pt x="67303" y="7273"/>
                  </a:lnTo>
                  <a:lnTo>
                    <a:pt x="68159" y="6988"/>
                  </a:lnTo>
                  <a:close/>
                  <a:moveTo>
                    <a:pt x="64594" y="7130"/>
                  </a:moveTo>
                  <a:lnTo>
                    <a:pt x="64451" y="7273"/>
                  </a:lnTo>
                  <a:lnTo>
                    <a:pt x="64451" y="7130"/>
                  </a:lnTo>
                  <a:close/>
                  <a:moveTo>
                    <a:pt x="228430" y="7130"/>
                  </a:moveTo>
                  <a:lnTo>
                    <a:pt x="228857" y="7273"/>
                  </a:lnTo>
                  <a:lnTo>
                    <a:pt x="228572" y="7273"/>
                  </a:lnTo>
                  <a:lnTo>
                    <a:pt x="228430" y="7130"/>
                  </a:lnTo>
                  <a:close/>
                  <a:moveTo>
                    <a:pt x="239552" y="7130"/>
                  </a:moveTo>
                  <a:lnTo>
                    <a:pt x="239552" y="7273"/>
                  </a:lnTo>
                  <a:lnTo>
                    <a:pt x="239266" y="7130"/>
                  </a:lnTo>
                  <a:close/>
                  <a:moveTo>
                    <a:pt x="240835" y="7130"/>
                  </a:moveTo>
                  <a:lnTo>
                    <a:pt x="240835" y="7273"/>
                  </a:lnTo>
                  <a:lnTo>
                    <a:pt x="240692" y="7130"/>
                  </a:lnTo>
                  <a:close/>
                  <a:moveTo>
                    <a:pt x="256092" y="7130"/>
                  </a:moveTo>
                  <a:lnTo>
                    <a:pt x="255949" y="7273"/>
                  </a:lnTo>
                  <a:lnTo>
                    <a:pt x="255807" y="7130"/>
                  </a:lnTo>
                  <a:close/>
                  <a:moveTo>
                    <a:pt x="65307" y="7273"/>
                  </a:moveTo>
                  <a:lnTo>
                    <a:pt x="65449" y="7415"/>
                  </a:lnTo>
                  <a:lnTo>
                    <a:pt x="65022" y="7415"/>
                  </a:lnTo>
                  <a:lnTo>
                    <a:pt x="65307" y="7273"/>
                  </a:lnTo>
                  <a:close/>
                  <a:moveTo>
                    <a:pt x="66875" y="7273"/>
                  </a:moveTo>
                  <a:lnTo>
                    <a:pt x="66305" y="7415"/>
                  </a:lnTo>
                  <a:lnTo>
                    <a:pt x="66590" y="7273"/>
                  </a:lnTo>
                  <a:close/>
                  <a:moveTo>
                    <a:pt x="233420" y="7273"/>
                  </a:moveTo>
                  <a:lnTo>
                    <a:pt x="233563" y="7415"/>
                  </a:lnTo>
                  <a:lnTo>
                    <a:pt x="233420" y="7415"/>
                  </a:lnTo>
                  <a:lnTo>
                    <a:pt x="233420" y="7273"/>
                  </a:lnTo>
                  <a:close/>
                  <a:moveTo>
                    <a:pt x="57750" y="7273"/>
                  </a:moveTo>
                  <a:lnTo>
                    <a:pt x="57892" y="7415"/>
                  </a:lnTo>
                  <a:lnTo>
                    <a:pt x="57607" y="7558"/>
                  </a:lnTo>
                  <a:lnTo>
                    <a:pt x="56324" y="7558"/>
                  </a:lnTo>
                  <a:lnTo>
                    <a:pt x="56894" y="7273"/>
                  </a:lnTo>
                  <a:close/>
                  <a:moveTo>
                    <a:pt x="242261" y="7415"/>
                  </a:moveTo>
                  <a:lnTo>
                    <a:pt x="242831" y="7558"/>
                  </a:lnTo>
                  <a:lnTo>
                    <a:pt x="242261" y="7558"/>
                  </a:lnTo>
                  <a:lnTo>
                    <a:pt x="242261" y="7415"/>
                  </a:lnTo>
                  <a:close/>
                  <a:moveTo>
                    <a:pt x="244114" y="7130"/>
                  </a:moveTo>
                  <a:lnTo>
                    <a:pt x="244257" y="7273"/>
                  </a:lnTo>
                  <a:lnTo>
                    <a:pt x="243972" y="7273"/>
                  </a:lnTo>
                  <a:lnTo>
                    <a:pt x="244400" y="7558"/>
                  </a:lnTo>
                  <a:lnTo>
                    <a:pt x="244114" y="7415"/>
                  </a:lnTo>
                  <a:lnTo>
                    <a:pt x="243259" y="7415"/>
                  </a:lnTo>
                  <a:lnTo>
                    <a:pt x="243259" y="7273"/>
                  </a:lnTo>
                  <a:lnTo>
                    <a:pt x="243687" y="7130"/>
                  </a:lnTo>
                  <a:close/>
                  <a:moveTo>
                    <a:pt x="245255" y="7130"/>
                  </a:moveTo>
                  <a:lnTo>
                    <a:pt x="245398" y="7273"/>
                  </a:lnTo>
                  <a:lnTo>
                    <a:pt x="245255" y="7273"/>
                  </a:lnTo>
                  <a:lnTo>
                    <a:pt x="245255" y="7415"/>
                  </a:lnTo>
                  <a:lnTo>
                    <a:pt x="245398" y="7415"/>
                  </a:lnTo>
                  <a:lnTo>
                    <a:pt x="245398" y="7558"/>
                  </a:lnTo>
                  <a:lnTo>
                    <a:pt x="245113" y="7558"/>
                  </a:lnTo>
                  <a:lnTo>
                    <a:pt x="245113" y="7415"/>
                  </a:lnTo>
                  <a:lnTo>
                    <a:pt x="244542" y="7130"/>
                  </a:lnTo>
                  <a:close/>
                  <a:moveTo>
                    <a:pt x="245968" y="7415"/>
                  </a:moveTo>
                  <a:lnTo>
                    <a:pt x="246111" y="7558"/>
                  </a:lnTo>
                  <a:lnTo>
                    <a:pt x="245683" y="7558"/>
                  </a:lnTo>
                  <a:lnTo>
                    <a:pt x="245968" y="7415"/>
                  </a:lnTo>
                  <a:close/>
                  <a:moveTo>
                    <a:pt x="251957" y="7273"/>
                  </a:moveTo>
                  <a:lnTo>
                    <a:pt x="251814" y="7558"/>
                  </a:lnTo>
                  <a:lnTo>
                    <a:pt x="251101" y="7558"/>
                  </a:lnTo>
                  <a:lnTo>
                    <a:pt x="251244" y="7415"/>
                  </a:lnTo>
                  <a:lnTo>
                    <a:pt x="251957" y="7273"/>
                  </a:lnTo>
                  <a:close/>
                  <a:moveTo>
                    <a:pt x="255949" y="7415"/>
                  </a:moveTo>
                  <a:lnTo>
                    <a:pt x="255949" y="7558"/>
                  </a:lnTo>
                  <a:lnTo>
                    <a:pt x="255522" y="7415"/>
                  </a:lnTo>
                  <a:close/>
                  <a:moveTo>
                    <a:pt x="246966" y="7558"/>
                  </a:moveTo>
                  <a:lnTo>
                    <a:pt x="247109" y="7701"/>
                  </a:lnTo>
                  <a:lnTo>
                    <a:pt x="246824" y="7558"/>
                  </a:lnTo>
                  <a:close/>
                  <a:moveTo>
                    <a:pt x="64023" y="7130"/>
                  </a:moveTo>
                  <a:lnTo>
                    <a:pt x="63881" y="7415"/>
                  </a:lnTo>
                  <a:lnTo>
                    <a:pt x="63738" y="7415"/>
                  </a:lnTo>
                  <a:lnTo>
                    <a:pt x="64309" y="7558"/>
                  </a:lnTo>
                  <a:lnTo>
                    <a:pt x="63311" y="7701"/>
                  </a:lnTo>
                  <a:lnTo>
                    <a:pt x="63738" y="7415"/>
                  </a:lnTo>
                  <a:lnTo>
                    <a:pt x="62740" y="7415"/>
                  </a:lnTo>
                  <a:lnTo>
                    <a:pt x="63738" y="7273"/>
                  </a:lnTo>
                  <a:lnTo>
                    <a:pt x="64023" y="7130"/>
                  </a:lnTo>
                  <a:close/>
                  <a:moveTo>
                    <a:pt x="233705" y="7558"/>
                  </a:moveTo>
                  <a:lnTo>
                    <a:pt x="233848" y="7701"/>
                  </a:lnTo>
                  <a:lnTo>
                    <a:pt x="233705" y="7701"/>
                  </a:lnTo>
                  <a:lnTo>
                    <a:pt x="233705" y="7558"/>
                  </a:lnTo>
                  <a:close/>
                  <a:moveTo>
                    <a:pt x="234846" y="7558"/>
                  </a:moveTo>
                  <a:lnTo>
                    <a:pt x="234561" y="7701"/>
                  </a:lnTo>
                  <a:lnTo>
                    <a:pt x="234276" y="7558"/>
                  </a:lnTo>
                  <a:close/>
                  <a:moveTo>
                    <a:pt x="58320" y="7558"/>
                  </a:moveTo>
                  <a:lnTo>
                    <a:pt x="58462" y="7701"/>
                  </a:lnTo>
                  <a:lnTo>
                    <a:pt x="58035" y="7701"/>
                  </a:lnTo>
                  <a:lnTo>
                    <a:pt x="57607" y="7843"/>
                  </a:lnTo>
                  <a:lnTo>
                    <a:pt x="57464" y="7843"/>
                  </a:lnTo>
                  <a:lnTo>
                    <a:pt x="57464" y="7701"/>
                  </a:lnTo>
                  <a:lnTo>
                    <a:pt x="58035" y="7701"/>
                  </a:lnTo>
                  <a:lnTo>
                    <a:pt x="58320" y="7558"/>
                  </a:lnTo>
                  <a:close/>
                  <a:moveTo>
                    <a:pt x="234989" y="7558"/>
                  </a:moveTo>
                  <a:lnTo>
                    <a:pt x="234989" y="7843"/>
                  </a:lnTo>
                  <a:lnTo>
                    <a:pt x="234846" y="7843"/>
                  </a:lnTo>
                  <a:lnTo>
                    <a:pt x="234989" y="7558"/>
                  </a:lnTo>
                  <a:close/>
                  <a:moveTo>
                    <a:pt x="241263" y="7415"/>
                  </a:moveTo>
                  <a:lnTo>
                    <a:pt x="241548" y="7558"/>
                  </a:lnTo>
                  <a:lnTo>
                    <a:pt x="241263" y="7558"/>
                  </a:lnTo>
                  <a:lnTo>
                    <a:pt x="241548" y="7843"/>
                  </a:lnTo>
                  <a:lnTo>
                    <a:pt x="241405" y="7843"/>
                  </a:lnTo>
                  <a:lnTo>
                    <a:pt x="240407" y="7558"/>
                  </a:lnTo>
                  <a:lnTo>
                    <a:pt x="240550" y="7415"/>
                  </a:lnTo>
                  <a:close/>
                  <a:moveTo>
                    <a:pt x="241976" y="7701"/>
                  </a:moveTo>
                  <a:lnTo>
                    <a:pt x="242261" y="7843"/>
                  </a:lnTo>
                  <a:lnTo>
                    <a:pt x="241976" y="7843"/>
                  </a:lnTo>
                  <a:lnTo>
                    <a:pt x="241976" y="7701"/>
                  </a:lnTo>
                  <a:close/>
                  <a:moveTo>
                    <a:pt x="248107" y="7701"/>
                  </a:moveTo>
                  <a:lnTo>
                    <a:pt x="248107" y="7843"/>
                  </a:lnTo>
                  <a:lnTo>
                    <a:pt x="247251" y="7843"/>
                  </a:lnTo>
                  <a:lnTo>
                    <a:pt x="248107" y="7701"/>
                  </a:lnTo>
                  <a:close/>
                  <a:moveTo>
                    <a:pt x="231424" y="7843"/>
                  </a:moveTo>
                  <a:lnTo>
                    <a:pt x="231567" y="7986"/>
                  </a:lnTo>
                  <a:lnTo>
                    <a:pt x="231281" y="7843"/>
                  </a:lnTo>
                  <a:close/>
                  <a:moveTo>
                    <a:pt x="51761" y="7843"/>
                  </a:moveTo>
                  <a:lnTo>
                    <a:pt x="51761" y="7986"/>
                  </a:lnTo>
                  <a:lnTo>
                    <a:pt x="51190" y="7986"/>
                  </a:lnTo>
                  <a:lnTo>
                    <a:pt x="51761" y="7843"/>
                  </a:lnTo>
                  <a:close/>
                  <a:moveTo>
                    <a:pt x="241263" y="7843"/>
                  </a:moveTo>
                  <a:lnTo>
                    <a:pt x="241690" y="7986"/>
                  </a:lnTo>
                  <a:lnTo>
                    <a:pt x="241263" y="7986"/>
                  </a:lnTo>
                  <a:lnTo>
                    <a:pt x="241120" y="7843"/>
                  </a:lnTo>
                  <a:close/>
                  <a:moveTo>
                    <a:pt x="244827" y="7843"/>
                  </a:moveTo>
                  <a:lnTo>
                    <a:pt x="244970" y="7986"/>
                  </a:lnTo>
                  <a:lnTo>
                    <a:pt x="244827" y="7986"/>
                  </a:lnTo>
                  <a:lnTo>
                    <a:pt x="244542" y="7843"/>
                  </a:lnTo>
                  <a:close/>
                  <a:moveTo>
                    <a:pt x="262794" y="7701"/>
                  </a:moveTo>
                  <a:lnTo>
                    <a:pt x="263079" y="7843"/>
                  </a:lnTo>
                  <a:lnTo>
                    <a:pt x="263221" y="7986"/>
                  </a:lnTo>
                  <a:lnTo>
                    <a:pt x="262651" y="7986"/>
                  </a:lnTo>
                  <a:lnTo>
                    <a:pt x="262509" y="7843"/>
                  </a:lnTo>
                  <a:lnTo>
                    <a:pt x="262794" y="7701"/>
                  </a:lnTo>
                  <a:close/>
                  <a:moveTo>
                    <a:pt x="52759" y="7986"/>
                  </a:moveTo>
                  <a:lnTo>
                    <a:pt x="52759" y="8128"/>
                  </a:lnTo>
                  <a:lnTo>
                    <a:pt x="52616" y="7986"/>
                  </a:lnTo>
                  <a:close/>
                  <a:moveTo>
                    <a:pt x="234276" y="7843"/>
                  </a:moveTo>
                  <a:lnTo>
                    <a:pt x="234418" y="7986"/>
                  </a:lnTo>
                  <a:lnTo>
                    <a:pt x="233848" y="7986"/>
                  </a:lnTo>
                  <a:lnTo>
                    <a:pt x="233991" y="8128"/>
                  </a:lnTo>
                  <a:lnTo>
                    <a:pt x="233848" y="8128"/>
                  </a:lnTo>
                  <a:lnTo>
                    <a:pt x="233848" y="7986"/>
                  </a:lnTo>
                  <a:lnTo>
                    <a:pt x="233563" y="7986"/>
                  </a:lnTo>
                  <a:lnTo>
                    <a:pt x="234133" y="7843"/>
                  </a:lnTo>
                  <a:close/>
                  <a:moveTo>
                    <a:pt x="235131" y="7986"/>
                  </a:moveTo>
                  <a:lnTo>
                    <a:pt x="235702" y="8128"/>
                  </a:lnTo>
                  <a:lnTo>
                    <a:pt x="235416" y="8128"/>
                  </a:lnTo>
                  <a:lnTo>
                    <a:pt x="235131" y="7986"/>
                  </a:lnTo>
                  <a:close/>
                  <a:moveTo>
                    <a:pt x="242689" y="7843"/>
                  </a:moveTo>
                  <a:lnTo>
                    <a:pt x="242831" y="7986"/>
                  </a:lnTo>
                  <a:lnTo>
                    <a:pt x="243116" y="7986"/>
                  </a:lnTo>
                  <a:lnTo>
                    <a:pt x="242689" y="8128"/>
                  </a:lnTo>
                  <a:lnTo>
                    <a:pt x="242261" y="7986"/>
                  </a:lnTo>
                  <a:lnTo>
                    <a:pt x="242689" y="7843"/>
                  </a:lnTo>
                  <a:close/>
                  <a:moveTo>
                    <a:pt x="249533" y="7843"/>
                  </a:moveTo>
                  <a:lnTo>
                    <a:pt x="249675" y="7986"/>
                  </a:lnTo>
                  <a:lnTo>
                    <a:pt x="248962" y="8128"/>
                  </a:lnTo>
                  <a:lnTo>
                    <a:pt x="248535" y="8128"/>
                  </a:lnTo>
                  <a:lnTo>
                    <a:pt x="248677" y="7986"/>
                  </a:lnTo>
                  <a:lnTo>
                    <a:pt x="248820" y="7986"/>
                  </a:lnTo>
                  <a:lnTo>
                    <a:pt x="248250" y="7843"/>
                  </a:lnTo>
                  <a:close/>
                  <a:moveTo>
                    <a:pt x="51761" y="8128"/>
                  </a:moveTo>
                  <a:lnTo>
                    <a:pt x="51048" y="8271"/>
                  </a:lnTo>
                  <a:lnTo>
                    <a:pt x="50763" y="8271"/>
                  </a:lnTo>
                  <a:lnTo>
                    <a:pt x="50905" y="8128"/>
                  </a:lnTo>
                  <a:close/>
                  <a:moveTo>
                    <a:pt x="237270" y="6702"/>
                  </a:moveTo>
                  <a:lnTo>
                    <a:pt x="237840" y="6845"/>
                  </a:lnTo>
                  <a:lnTo>
                    <a:pt x="238126" y="6988"/>
                  </a:lnTo>
                  <a:lnTo>
                    <a:pt x="237840" y="6988"/>
                  </a:lnTo>
                  <a:lnTo>
                    <a:pt x="236129" y="7130"/>
                  </a:lnTo>
                  <a:lnTo>
                    <a:pt x="237270" y="7130"/>
                  </a:lnTo>
                  <a:lnTo>
                    <a:pt x="237698" y="7273"/>
                  </a:lnTo>
                  <a:lnTo>
                    <a:pt x="237698" y="7415"/>
                  </a:lnTo>
                  <a:lnTo>
                    <a:pt x="237555" y="7415"/>
                  </a:lnTo>
                  <a:lnTo>
                    <a:pt x="237270" y="7558"/>
                  </a:lnTo>
                  <a:lnTo>
                    <a:pt x="236842" y="7701"/>
                  </a:lnTo>
                  <a:lnTo>
                    <a:pt x="236842" y="7843"/>
                  </a:lnTo>
                  <a:lnTo>
                    <a:pt x="238268" y="7843"/>
                  </a:lnTo>
                  <a:lnTo>
                    <a:pt x="238411" y="7701"/>
                  </a:lnTo>
                  <a:lnTo>
                    <a:pt x="238553" y="7701"/>
                  </a:lnTo>
                  <a:lnTo>
                    <a:pt x="238268" y="7415"/>
                  </a:lnTo>
                  <a:lnTo>
                    <a:pt x="238839" y="7558"/>
                  </a:lnTo>
                  <a:lnTo>
                    <a:pt x="238696" y="7558"/>
                  </a:lnTo>
                  <a:lnTo>
                    <a:pt x="238981" y="7843"/>
                  </a:lnTo>
                  <a:lnTo>
                    <a:pt x="239266" y="7986"/>
                  </a:lnTo>
                  <a:lnTo>
                    <a:pt x="238553" y="7986"/>
                  </a:lnTo>
                  <a:lnTo>
                    <a:pt x="238981" y="8128"/>
                  </a:lnTo>
                  <a:lnTo>
                    <a:pt x="237698" y="8271"/>
                  </a:lnTo>
                  <a:lnTo>
                    <a:pt x="235987" y="8128"/>
                  </a:lnTo>
                  <a:lnTo>
                    <a:pt x="235702" y="8128"/>
                  </a:lnTo>
                  <a:lnTo>
                    <a:pt x="236129" y="7986"/>
                  </a:lnTo>
                  <a:lnTo>
                    <a:pt x="237270" y="7986"/>
                  </a:lnTo>
                  <a:lnTo>
                    <a:pt x="236129" y="7701"/>
                  </a:lnTo>
                  <a:lnTo>
                    <a:pt x="235987" y="7701"/>
                  </a:lnTo>
                  <a:lnTo>
                    <a:pt x="236842" y="7558"/>
                  </a:lnTo>
                  <a:lnTo>
                    <a:pt x="235844" y="7415"/>
                  </a:lnTo>
                  <a:lnTo>
                    <a:pt x="235416" y="7273"/>
                  </a:lnTo>
                  <a:lnTo>
                    <a:pt x="235416" y="7130"/>
                  </a:lnTo>
                  <a:lnTo>
                    <a:pt x="235559" y="6988"/>
                  </a:lnTo>
                  <a:lnTo>
                    <a:pt x="236557" y="6702"/>
                  </a:lnTo>
                  <a:close/>
                  <a:moveTo>
                    <a:pt x="244257" y="8128"/>
                  </a:moveTo>
                  <a:lnTo>
                    <a:pt x="243972" y="8271"/>
                  </a:lnTo>
                  <a:lnTo>
                    <a:pt x="242974" y="8271"/>
                  </a:lnTo>
                  <a:lnTo>
                    <a:pt x="243116" y="8128"/>
                  </a:lnTo>
                  <a:close/>
                  <a:moveTo>
                    <a:pt x="246253" y="8128"/>
                  </a:moveTo>
                  <a:lnTo>
                    <a:pt x="246396" y="8271"/>
                  </a:lnTo>
                  <a:lnTo>
                    <a:pt x="246111" y="8271"/>
                  </a:lnTo>
                  <a:lnTo>
                    <a:pt x="246253" y="8128"/>
                  </a:lnTo>
                  <a:close/>
                  <a:moveTo>
                    <a:pt x="254809" y="7986"/>
                  </a:moveTo>
                  <a:lnTo>
                    <a:pt x="255094" y="8128"/>
                  </a:lnTo>
                  <a:lnTo>
                    <a:pt x="255522" y="8271"/>
                  </a:lnTo>
                  <a:lnTo>
                    <a:pt x="255094" y="8271"/>
                  </a:lnTo>
                  <a:lnTo>
                    <a:pt x="254523" y="8128"/>
                  </a:lnTo>
                  <a:lnTo>
                    <a:pt x="254809" y="7986"/>
                  </a:lnTo>
                  <a:close/>
                  <a:moveTo>
                    <a:pt x="48624" y="8128"/>
                  </a:moveTo>
                  <a:lnTo>
                    <a:pt x="48909" y="8271"/>
                  </a:lnTo>
                  <a:lnTo>
                    <a:pt x="48766" y="8271"/>
                  </a:lnTo>
                  <a:lnTo>
                    <a:pt x="48196" y="8413"/>
                  </a:lnTo>
                  <a:lnTo>
                    <a:pt x="48481" y="8271"/>
                  </a:lnTo>
                  <a:lnTo>
                    <a:pt x="48339" y="8271"/>
                  </a:lnTo>
                  <a:lnTo>
                    <a:pt x="48178" y="8217"/>
                  </a:lnTo>
                  <a:lnTo>
                    <a:pt x="48178" y="8217"/>
                  </a:lnTo>
                  <a:lnTo>
                    <a:pt x="47911" y="8271"/>
                  </a:lnTo>
                  <a:lnTo>
                    <a:pt x="47911" y="8128"/>
                  </a:lnTo>
                  <a:lnTo>
                    <a:pt x="48178" y="8217"/>
                  </a:lnTo>
                  <a:lnTo>
                    <a:pt x="48178" y="8217"/>
                  </a:lnTo>
                  <a:lnTo>
                    <a:pt x="48624" y="8128"/>
                  </a:lnTo>
                  <a:close/>
                  <a:moveTo>
                    <a:pt x="56609" y="8128"/>
                  </a:moveTo>
                  <a:lnTo>
                    <a:pt x="56751" y="8271"/>
                  </a:lnTo>
                  <a:lnTo>
                    <a:pt x="56324" y="8413"/>
                  </a:lnTo>
                  <a:lnTo>
                    <a:pt x="56181" y="8271"/>
                  </a:lnTo>
                  <a:lnTo>
                    <a:pt x="56324" y="8128"/>
                  </a:lnTo>
                  <a:close/>
                  <a:moveTo>
                    <a:pt x="234276" y="8271"/>
                  </a:moveTo>
                  <a:lnTo>
                    <a:pt x="234418" y="8413"/>
                  </a:lnTo>
                  <a:lnTo>
                    <a:pt x="233705" y="8413"/>
                  </a:lnTo>
                  <a:lnTo>
                    <a:pt x="234276" y="8271"/>
                  </a:lnTo>
                  <a:close/>
                  <a:moveTo>
                    <a:pt x="248820" y="8271"/>
                  </a:moveTo>
                  <a:lnTo>
                    <a:pt x="248392" y="8413"/>
                  </a:lnTo>
                  <a:lnTo>
                    <a:pt x="248392" y="8271"/>
                  </a:lnTo>
                  <a:close/>
                  <a:moveTo>
                    <a:pt x="249533" y="8128"/>
                  </a:moveTo>
                  <a:lnTo>
                    <a:pt x="249675" y="8271"/>
                  </a:lnTo>
                  <a:lnTo>
                    <a:pt x="249818" y="8413"/>
                  </a:lnTo>
                  <a:lnTo>
                    <a:pt x="249105" y="8271"/>
                  </a:lnTo>
                  <a:lnTo>
                    <a:pt x="249533" y="8128"/>
                  </a:lnTo>
                  <a:close/>
                  <a:moveTo>
                    <a:pt x="253098" y="8128"/>
                  </a:moveTo>
                  <a:lnTo>
                    <a:pt x="253383" y="8271"/>
                  </a:lnTo>
                  <a:lnTo>
                    <a:pt x="253953" y="8271"/>
                  </a:lnTo>
                  <a:lnTo>
                    <a:pt x="253668" y="8413"/>
                  </a:lnTo>
                  <a:lnTo>
                    <a:pt x="253525" y="8413"/>
                  </a:lnTo>
                  <a:lnTo>
                    <a:pt x="253383" y="8271"/>
                  </a:lnTo>
                  <a:lnTo>
                    <a:pt x="253098" y="8271"/>
                  </a:lnTo>
                  <a:lnTo>
                    <a:pt x="253098" y="8128"/>
                  </a:lnTo>
                  <a:close/>
                  <a:moveTo>
                    <a:pt x="256092" y="8271"/>
                  </a:moveTo>
                  <a:lnTo>
                    <a:pt x="256092" y="8413"/>
                  </a:lnTo>
                  <a:lnTo>
                    <a:pt x="255664" y="8413"/>
                  </a:lnTo>
                  <a:lnTo>
                    <a:pt x="255949" y="8271"/>
                  </a:lnTo>
                  <a:close/>
                  <a:moveTo>
                    <a:pt x="261796" y="8271"/>
                  </a:moveTo>
                  <a:lnTo>
                    <a:pt x="261796" y="8413"/>
                  </a:lnTo>
                  <a:lnTo>
                    <a:pt x="261225" y="8271"/>
                  </a:lnTo>
                  <a:close/>
                  <a:moveTo>
                    <a:pt x="235416" y="8413"/>
                  </a:moveTo>
                  <a:lnTo>
                    <a:pt x="235559" y="8556"/>
                  </a:lnTo>
                  <a:lnTo>
                    <a:pt x="234703" y="8413"/>
                  </a:lnTo>
                  <a:close/>
                  <a:moveTo>
                    <a:pt x="235844" y="8413"/>
                  </a:moveTo>
                  <a:lnTo>
                    <a:pt x="235844" y="8556"/>
                  </a:lnTo>
                  <a:lnTo>
                    <a:pt x="235702" y="8413"/>
                  </a:lnTo>
                  <a:close/>
                  <a:moveTo>
                    <a:pt x="244827" y="8413"/>
                  </a:moveTo>
                  <a:lnTo>
                    <a:pt x="244970" y="8556"/>
                  </a:lnTo>
                  <a:lnTo>
                    <a:pt x="244685" y="8556"/>
                  </a:lnTo>
                  <a:lnTo>
                    <a:pt x="244328" y="8437"/>
                  </a:lnTo>
                  <a:lnTo>
                    <a:pt x="243972" y="8556"/>
                  </a:lnTo>
                  <a:lnTo>
                    <a:pt x="243829" y="8413"/>
                  </a:lnTo>
                  <a:lnTo>
                    <a:pt x="244257" y="8413"/>
                  </a:lnTo>
                  <a:lnTo>
                    <a:pt x="244328" y="8437"/>
                  </a:lnTo>
                  <a:lnTo>
                    <a:pt x="244400" y="8413"/>
                  </a:lnTo>
                  <a:close/>
                  <a:moveTo>
                    <a:pt x="245398" y="8413"/>
                  </a:moveTo>
                  <a:lnTo>
                    <a:pt x="245398" y="8556"/>
                  </a:lnTo>
                  <a:lnTo>
                    <a:pt x="245255" y="8413"/>
                  </a:lnTo>
                  <a:close/>
                  <a:moveTo>
                    <a:pt x="255522" y="8413"/>
                  </a:moveTo>
                  <a:lnTo>
                    <a:pt x="255236" y="8556"/>
                  </a:lnTo>
                  <a:lnTo>
                    <a:pt x="254809" y="8413"/>
                  </a:lnTo>
                  <a:close/>
                  <a:moveTo>
                    <a:pt x="233135" y="8556"/>
                  </a:moveTo>
                  <a:lnTo>
                    <a:pt x="233278" y="8699"/>
                  </a:lnTo>
                  <a:lnTo>
                    <a:pt x="233278" y="8699"/>
                  </a:lnTo>
                  <a:lnTo>
                    <a:pt x="232707" y="8556"/>
                  </a:lnTo>
                  <a:close/>
                  <a:moveTo>
                    <a:pt x="238981" y="8556"/>
                  </a:moveTo>
                  <a:lnTo>
                    <a:pt x="239124" y="8699"/>
                  </a:lnTo>
                  <a:lnTo>
                    <a:pt x="238411" y="8699"/>
                  </a:lnTo>
                  <a:lnTo>
                    <a:pt x="238696" y="8556"/>
                  </a:lnTo>
                  <a:close/>
                  <a:moveTo>
                    <a:pt x="240835" y="8556"/>
                  </a:moveTo>
                  <a:lnTo>
                    <a:pt x="241120" y="8699"/>
                  </a:lnTo>
                  <a:lnTo>
                    <a:pt x="240835" y="8699"/>
                  </a:lnTo>
                  <a:lnTo>
                    <a:pt x="240835" y="8556"/>
                  </a:lnTo>
                  <a:close/>
                  <a:moveTo>
                    <a:pt x="242261" y="8271"/>
                  </a:moveTo>
                  <a:lnTo>
                    <a:pt x="241548" y="8413"/>
                  </a:lnTo>
                  <a:lnTo>
                    <a:pt x="241405" y="8413"/>
                  </a:lnTo>
                  <a:lnTo>
                    <a:pt x="241690" y="8556"/>
                  </a:lnTo>
                  <a:lnTo>
                    <a:pt x="241833" y="8556"/>
                  </a:lnTo>
                  <a:lnTo>
                    <a:pt x="241833" y="8699"/>
                  </a:lnTo>
                  <a:lnTo>
                    <a:pt x="241405" y="8556"/>
                  </a:lnTo>
                  <a:lnTo>
                    <a:pt x="241690" y="8556"/>
                  </a:lnTo>
                  <a:lnTo>
                    <a:pt x="240835" y="8271"/>
                  </a:lnTo>
                  <a:close/>
                  <a:moveTo>
                    <a:pt x="242831" y="8556"/>
                  </a:moveTo>
                  <a:lnTo>
                    <a:pt x="242831" y="8699"/>
                  </a:lnTo>
                  <a:lnTo>
                    <a:pt x="242689" y="8699"/>
                  </a:lnTo>
                  <a:lnTo>
                    <a:pt x="242546" y="8556"/>
                  </a:lnTo>
                  <a:close/>
                  <a:moveTo>
                    <a:pt x="260512" y="8556"/>
                  </a:moveTo>
                  <a:lnTo>
                    <a:pt x="260797" y="8699"/>
                  </a:lnTo>
                  <a:lnTo>
                    <a:pt x="260512" y="8699"/>
                  </a:lnTo>
                  <a:lnTo>
                    <a:pt x="260512" y="8556"/>
                  </a:lnTo>
                  <a:close/>
                  <a:moveTo>
                    <a:pt x="244970" y="8699"/>
                  </a:moveTo>
                  <a:lnTo>
                    <a:pt x="244922" y="8746"/>
                  </a:lnTo>
                  <a:lnTo>
                    <a:pt x="244922" y="8746"/>
                  </a:lnTo>
                  <a:lnTo>
                    <a:pt x="244685" y="8699"/>
                  </a:lnTo>
                  <a:close/>
                  <a:moveTo>
                    <a:pt x="231424" y="8699"/>
                  </a:moveTo>
                  <a:lnTo>
                    <a:pt x="231424" y="8841"/>
                  </a:lnTo>
                  <a:lnTo>
                    <a:pt x="231281" y="8699"/>
                  </a:lnTo>
                  <a:close/>
                  <a:moveTo>
                    <a:pt x="234133" y="8841"/>
                  </a:moveTo>
                  <a:lnTo>
                    <a:pt x="233705" y="8984"/>
                  </a:lnTo>
                  <a:lnTo>
                    <a:pt x="233705" y="8841"/>
                  </a:lnTo>
                  <a:close/>
                  <a:moveTo>
                    <a:pt x="242689" y="8841"/>
                  </a:moveTo>
                  <a:lnTo>
                    <a:pt x="242403" y="8984"/>
                  </a:lnTo>
                  <a:lnTo>
                    <a:pt x="241976" y="8841"/>
                  </a:lnTo>
                  <a:close/>
                  <a:moveTo>
                    <a:pt x="254238" y="8699"/>
                  </a:moveTo>
                  <a:lnTo>
                    <a:pt x="254523" y="8841"/>
                  </a:lnTo>
                  <a:lnTo>
                    <a:pt x="254381" y="8841"/>
                  </a:lnTo>
                  <a:lnTo>
                    <a:pt x="254523" y="8984"/>
                  </a:lnTo>
                  <a:lnTo>
                    <a:pt x="254096" y="8984"/>
                  </a:lnTo>
                  <a:lnTo>
                    <a:pt x="254381" y="8841"/>
                  </a:lnTo>
                  <a:lnTo>
                    <a:pt x="254238" y="8841"/>
                  </a:lnTo>
                  <a:lnTo>
                    <a:pt x="254238" y="8699"/>
                  </a:lnTo>
                  <a:close/>
                  <a:moveTo>
                    <a:pt x="52759" y="8841"/>
                  </a:moveTo>
                  <a:lnTo>
                    <a:pt x="53187" y="8984"/>
                  </a:lnTo>
                  <a:lnTo>
                    <a:pt x="52189" y="9126"/>
                  </a:lnTo>
                  <a:lnTo>
                    <a:pt x="52189" y="9126"/>
                  </a:lnTo>
                  <a:lnTo>
                    <a:pt x="52474" y="8841"/>
                  </a:lnTo>
                  <a:close/>
                  <a:moveTo>
                    <a:pt x="236129" y="8699"/>
                  </a:moveTo>
                  <a:lnTo>
                    <a:pt x="235987" y="8841"/>
                  </a:lnTo>
                  <a:lnTo>
                    <a:pt x="236415" y="8841"/>
                  </a:lnTo>
                  <a:lnTo>
                    <a:pt x="236272" y="9126"/>
                  </a:lnTo>
                  <a:lnTo>
                    <a:pt x="235702" y="8984"/>
                  </a:lnTo>
                  <a:lnTo>
                    <a:pt x="235274" y="8841"/>
                  </a:lnTo>
                  <a:lnTo>
                    <a:pt x="235416" y="8841"/>
                  </a:lnTo>
                  <a:lnTo>
                    <a:pt x="236129" y="8699"/>
                  </a:lnTo>
                  <a:close/>
                  <a:moveTo>
                    <a:pt x="243259" y="8984"/>
                  </a:moveTo>
                  <a:lnTo>
                    <a:pt x="243829" y="9126"/>
                  </a:lnTo>
                  <a:lnTo>
                    <a:pt x="242546" y="9126"/>
                  </a:lnTo>
                  <a:lnTo>
                    <a:pt x="243259" y="8984"/>
                  </a:lnTo>
                  <a:close/>
                  <a:moveTo>
                    <a:pt x="246253" y="8413"/>
                  </a:moveTo>
                  <a:lnTo>
                    <a:pt x="246253" y="8699"/>
                  </a:lnTo>
                  <a:lnTo>
                    <a:pt x="246111" y="8699"/>
                  </a:lnTo>
                  <a:lnTo>
                    <a:pt x="246824" y="8841"/>
                  </a:lnTo>
                  <a:lnTo>
                    <a:pt x="247109" y="8841"/>
                  </a:lnTo>
                  <a:lnTo>
                    <a:pt x="246966" y="8984"/>
                  </a:lnTo>
                  <a:lnTo>
                    <a:pt x="247109" y="9126"/>
                  </a:lnTo>
                  <a:lnTo>
                    <a:pt x="246824" y="9126"/>
                  </a:lnTo>
                  <a:lnTo>
                    <a:pt x="246111" y="8984"/>
                  </a:lnTo>
                  <a:lnTo>
                    <a:pt x="245826" y="8841"/>
                  </a:lnTo>
                  <a:lnTo>
                    <a:pt x="246111" y="8699"/>
                  </a:lnTo>
                  <a:lnTo>
                    <a:pt x="245968" y="8556"/>
                  </a:lnTo>
                  <a:lnTo>
                    <a:pt x="245968" y="8413"/>
                  </a:lnTo>
                  <a:close/>
                  <a:moveTo>
                    <a:pt x="247964" y="8699"/>
                  </a:moveTo>
                  <a:lnTo>
                    <a:pt x="247964" y="8841"/>
                  </a:lnTo>
                  <a:lnTo>
                    <a:pt x="248107" y="8841"/>
                  </a:lnTo>
                  <a:lnTo>
                    <a:pt x="248392" y="8984"/>
                  </a:lnTo>
                  <a:lnTo>
                    <a:pt x="247964" y="8984"/>
                  </a:lnTo>
                  <a:lnTo>
                    <a:pt x="247964" y="9126"/>
                  </a:lnTo>
                  <a:lnTo>
                    <a:pt x="247679" y="9126"/>
                  </a:lnTo>
                  <a:lnTo>
                    <a:pt x="247679" y="8984"/>
                  </a:lnTo>
                  <a:lnTo>
                    <a:pt x="247822" y="8841"/>
                  </a:lnTo>
                  <a:lnTo>
                    <a:pt x="247679" y="8699"/>
                  </a:lnTo>
                  <a:close/>
                  <a:moveTo>
                    <a:pt x="50335" y="9126"/>
                  </a:moveTo>
                  <a:lnTo>
                    <a:pt x="50620" y="9269"/>
                  </a:lnTo>
                  <a:lnTo>
                    <a:pt x="50192" y="9126"/>
                  </a:lnTo>
                  <a:close/>
                  <a:moveTo>
                    <a:pt x="238696" y="8841"/>
                  </a:moveTo>
                  <a:lnTo>
                    <a:pt x="238411" y="8984"/>
                  </a:lnTo>
                  <a:lnTo>
                    <a:pt x="238696" y="8984"/>
                  </a:lnTo>
                  <a:lnTo>
                    <a:pt x="239124" y="9126"/>
                  </a:lnTo>
                  <a:lnTo>
                    <a:pt x="239552" y="9269"/>
                  </a:lnTo>
                  <a:lnTo>
                    <a:pt x="238553" y="9126"/>
                  </a:lnTo>
                  <a:lnTo>
                    <a:pt x="237555" y="9126"/>
                  </a:lnTo>
                  <a:lnTo>
                    <a:pt x="237698" y="8984"/>
                  </a:lnTo>
                  <a:lnTo>
                    <a:pt x="237616" y="8963"/>
                  </a:lnTo>
                  <a:lnTo>
                    <a:pt x="237616" y="8963"/>
                  </a:lnTo>
                  <a:lnTo>
                    <a:pt x="237983" y="8841"/>
                  </a:lnTo>
                  <a:close/>
                  <a:moveTo>
                    <a:pt x="249961" y="8413"/>
                  </a:moveTo>
                  <a:lnTo>
                    <a:pt x="250246" y="8556"/>
                  </a:lnTo>
                  <a:lnTo>
                    <a:pt x="250388" y="8699"/>
                  </a:lnTo>
                  <a:lnTo>
                    <a:pt x="250246" y="8984"/>
                  </a:lnTo>
                  <a:lnTo>
                    <a:pt x="250103" y="9126"/>
                  </a:lnTo>
                  <a:lnTo>
                    <a:pt x="249818" y="9269"/>
                  </a:lnTo>
                  <a:lnTo>
                    <a:pt x="249390" y="9269"/>
                  </a:lnTo>
                  <a:lnTo>
                    <a:pt x="248820" y="8984"/>
                  </a:lnTo>
                  <a:lnTo>
                    <a:pt x="249248" y="8984"/>
                  </a:lnTo>
                  <a:lnTo>
                    <a:pt x="249105" y="8841"/>
                  </a:lnTo>
                  <a:lnTo>
                    <a:pt x="248677" y="8699"/>
                  </a:lnTo>
                  <a:lnTo>
                    <a:pt x="248535" y="8699"/>
                  </a:lnTo>
                  <a:lnTo>
                    <a:pt x="248677" y="8556"/>
                  </a:lnTo>
                  <a:lnTo>
                    <a:pt x="249675" y="8556"/>
                  </a:lnTo>
                  <a:lnTo>
                    <a:pt x="249961" y="8413"/>
                  </a:lnTo>
                  <a:close/>
                  <a:moveTo>
                    <a:pt x="253525" y="8841"/>
                  </a:moveTo>
                  <a:lnTo>
                    <a:pt x="253098" y="8984"/>
                  </a:lnTo>
                  <a:lnTo>
                    <a:pt x="253240" y="8984"/>
                  </a:lnTo>
                  <a:lnTo>
                    <a:pt x="253525" y="9126"/>
                  </a:lnTo>
                  <a:lnTo>
                    <a:pt x="253240" y="9126"/>
                  </a:lnTo>
                  <a:lnTo>
                    <a:pt x="253383" y="9269"/>
                  </a:lnTo>
                  <a:lnTo>
                    <a:pt x="252812" y="9269"/>
                  </a:lnTo>
                  <a:lnTo>
                    <a:pt x="253240" y="9126"/>
                  </a:lnTo>
                  <a:lnTo>
                    <a:pt x="252955" y="9126"/>
                  </a:lnTo>
                  <a:lnTo>
                    <a:pt x="252527" y="8984"/>
                  </a:lnTo>
                  <a:lnTo>
                    <a:pt x="252955" y="8984"/>
                  </a:lnTo>
                  <a:lnTo>
                    <a:pt x="252812" y="8841"/>
                  </a:lnTo>
                  <a:close/>
                  <a:moveTo>
                    <a:pt x="49764" y="9269"/>
                  </a:moveTo>
                  <a:lnTo>
                    <a:pt x="49764" y="9412"/>
                  </a:lnTo>
                  <a:lnTo>
                    <a:pt x="49479" y="9412"/>
                  </a:lnTo>
                  <a:lnTo>
                    <a:pt x="49764" y="9269"/>
                  </a:lnTo>
                  <a:close/>
                  <a:moveTo>
                    <a:pt x="51048" y="9269"/>
                  </a:moveTo>
                  <a:lnTo>
                    <a:pt x="51190" y="9412"/>
                  </a:lnTo>
                  <a:lnTo>
                    <a:pt x="50763" y="9412"/>
                  </a:lnTo>
                  <a:lnTo>
                    <a:pt x="50905" y="9269"/>
                  </a:lnTo>
                  <a:close/>
                  <a:moveTo>
                    <a:pt x="238981" y="9269"/>
                  </a:moveTo>
                  <a:lnTo>
                    <a:pt x="238981" y="9412"/>
                  </a:lnTo>
                  <a:lnTo>
                    <a:pt x="238553" y="9412"/>
                  </a:lnTo>
                  <a:lnTo>
                    <a:pt x="238839" y="9269"/>
                  </a:lnTo>
                  <a:close/>
                  <a:moveTo>
                    <a:pt x="243259" y="9269"/>
                  </a:moveTo>
                  <a:lnTo>
                    <a:pt x="243401" y="9412"/>
                  </a:lnTo>
                  <a:lnTo>
                    <a:pt x="243259" y="9412"/>
                  </a:lnTo>
                  <a:lnTo>
                    <a:pt x="242974" y="9269"/>
                  </a:lnTo>
                  <a:close/>
                  <a:moveTo>
                    <a:pt x="248677" y="9269"/>
                  </a:moveTo>
                  <a:lnTo>
                    <a:pt x="248677" y="9412"/>
                  </a:lnTo>
                  <a:lnTo>
                    <a:pt x="248535" y="9412"/>
                  </a:lnTo>
                  <a:lnTo>
                    <a:pt x="248392" y="9269"/>
                  </a:lnTo>
                  <a:close/>
                  <a:moveTo>
                    <a:pt x="252527" y="9269"/>
                  </a:moveTo>
                  <a:lnTo>
                    <a:pt x="252242" y="9412"/>
                  </a:lnTo>
                  <a:lnTo>
                    <a:pt x="252099" y="9412"/>
                  </a:lnTo>
                  <a:lnTo>
                    <a:pt x="252099" y="9269"/>
                  </a:lnTo>
                  <a:close/>
                  <a:moveTo>
                    <a:pt x="39783" y="9412"/>
                  </a:moveTo>
                  <a:lnTo>
                    <a:pt x="38785" y="9554"/>
                  </a:lnTo>
                  <a:lnTo>
                    <a:pt x="38785" y="9554"/>
                  </a:lnTo>
                  <a:lnTo>
                    <a:pt x="39070" y="9412"/>
                  </a:lnTo>
                  <a:close/>
                  <a:moveTo>
                    <a:pt x="48481" y="9126"/>
                  </a:moveTo>
                  <a:lnTo>
                    <a:pt x="48766" y="9269"/>
                  </a:lnTo>
                  <a:lnTo>
                    <a:pt x="48339" y="9412"/>
                  </a:lnTo>
                  <a:lnTo>
                    <a:pt x="48481" y="9554"/>
                  </a:lnTo>
                  <a:lnTo>
                    <a:pt x="48053" y="9554"/>
                  </a:lnTo>
                  <a:lnTo>
                    <a:pt x="47911" y="9412"/>
                  </a:lnTo>
                  <a:lnTo>
                    <a:pt x="48053" y="9269"/>
                  </a:lnTo>
                  <a:lnTo>
                    <a:pt x="48481" y="9126"/>
                  </a:lnTo>
                  <a:close/>
                  <a:moveTo>
                    <a:pt x="247537" y="9412"/>
                  </a:moveTo>
                  <a:lnTo>
                    <a:pt x="247251" y="9554"/>
                  </a:lnTo>
                  <a:lnTo>
                    <a:pt x="247109" y="9412"/>
                  </a:lnTo>
                  <a:close/>
                  <a:moveTo>
                    <a:pt x="248392" y="9412"/>
                  </a:moveTo>
                  <a:lnTo>
                    <a:pt x="248535" y="9554"/>
                  </a:lnTo>
                  <a:lnTo>
                    <a:pt x="248107" y="9554"/>
                  </a:lnTo>
                  <a:lnTo>
                    <a:pt x="247822" y="9412"/>
                  </a:lnTo>
                  <a:close/>
                  <a:moveTo>
                    <a:pt x="27520" y="9554"/>
                  </a:moveTo>
                  <a:lnTo>
                    <a:pt x="27235" y="9697"/>
                  </a:lnTo>
                  <a:lnTo>
                    <a:pt x="27235" y="9554"/>
                  </a:lnTo>
                  <a:close/>
                  <a:moveTo>
                    <a:pt x="29945" y="9554"/>
                  </a:moveTo>
                  <a:lnTo>
                    <a:pt x="29089" y="9697"/>
                  </a:lnTo>
                  <a:lnTo>
                    <a:pt x="29517" y="9554"/>
                  </a:lnTo>
                  <a:close/>
                  <a:moveTo>
                    <a:pt x="39926" y="9412"/>
                  </a:moveTo>
                  <a:lnTo>
                    <a:pt x="40068" y="9554"/>
                  </a:lnTo>
                  <a:lnTo>
                    <a:pt x="39213" y="9697"/>
                  </a:lnTo>
                  <a:lnTo>
                    <a:pt x="39783" y="9412"/>
                  </a:lnTo>
                  <a:close/>
                  <a:moveTo>
                    <a:pt x="42350" y="9554"/>
                  </a:moveTo>
                  <a:lnTo>
                    <a:pt x="41637" y="9697"/>
                  </a:lnTo>
                  <a:lnTo>
                    <a:pt x="41779" y="9554"/>
                  </a:lnTo>
                  <a:close/>
                  <a:moveTo>
                    <a:pt x="250246" y="9554"/>
                  </a:moveTo>
                  <a:lnTo>
                    <a:pt x="250246" y="9697"/>
                  </a:lnTo>
                  <a:lnTo>
                    <a:pt x="249533" y="9697"/>
                  </a:lnTo>
                  <a:lnTo>
                    <a:pt x="248677" y="9554"/>
                  </a:lnTo>
                  <a:close/>
                  <a:moveTo>
                    <a:pt x="253953" y="9554"/>
                  </a:moveTo>
                  <a:lnTo>
                    <a:pt x="253668" y="9697"/>
                  </a:lnTo>
                  <a:lnTo>
                    <a:pt x="253525" y="9697"/>
                  </a:lnTo>
                  <a:lnTo>
                    <a:pt x="253383" y="9554"/>
                  </a:lnTo>
                  <a:close/>
                  <a:moveTo>
                    <a:pt x="255522" y="8984"/>
                  </a:moveTo>
                  <a:lnTo>
                    <a:pt x="256948" y="9126"/>
                  </a:lnTo>
                  <a:lnTo>
                    <a:pt x="256662" y="9269"/>
                  </a:lnTo>
                  <a:lnTo>
                    <a:pt x="255379" y="9269"/>
                  </a:lnTo>
                  <a:lnTo>
                    <a:pt x="256377" y="9554"/>
                  </a:lnTo>
                  <a:lnTo>
                    <a:pt x="255379" y="9697"/>
                  </a:lnTo>
                  <a:lnTo>
                    <a:pt x="254523" y="9697"/>
                  </a:lnTo>
                  <a:lnTo>
                    <a:pt x="254096" y="9554"/>
                  </a:lnTo>
                  <a:lnTo>
                    <a:pt x="253811" y="9412"/>
                  </a:lnTo>
                  <a:lnTo>
                    <a:pt x="253953" y="9269"/>
                  </a:lnTo>
                  <a:lnTo>
                    <a:pt x="254523" y="9126"/>
                  </a:lnTo>
                  <a:lnTo>
                    <a:pt x="255522" y="8984"/>
                  </a:lnTo>
                  <a:close/>
                  <a:moveTo>
                    <a:pt x="49479" y="9554"/>
                  </a:moveTo>
                  <a:lnTo>
                    <a:pt x="49622" y="9697"/>
                  </a:lnTo>
                  <a:lnTo>
                    <a:pt x="49052" y="9839"/>
                  </a:lnTo>
                  <a:lnTo>
                    <a:pt x="49052" y="9839"/>
                  </a:lnTo>
                  <a:lnTo>
                    <a:pt x="49337" y="9697"/>
                  </a:lnTo>
                  <a:lnTo>
                    <a:pt x="49479" y="9554"/>
                  </a:lnTo>
                  <a:close/>
                  <a:moveTo>
                    <a:pt x="29802" y="9697"/>
                  </a:moveTo>
                  <a:lnTo>
                    <a:pt x="29659" y="9839"/>
                  </a:lnTo>
                  <a:lnTo>
                    <a:pt x="29089" y="9839"/>
                  </a:lnTo>
                  <a:lnTo>
                    <a:pt x="29659" y="9697"/>
                  </a:lnTo>
                  <a:close/>
                  <a:moveTo>
                    <a:pt x="30515" y="9697"/>
                  </a:moveTo>
                  <a:lnTo>
                    <a:pt x="30657" y="9839"/>
                  </a:lnTo>
                  <a:lnTo>
                    <a:pt x="30230" y="9839"/>
                  </a:lnTo>
                  <a:lnTo>
                    <a:pt x="30230" y="9697"/>
                  </a:lnTo>
                  <a:close/>
                  <a:moveTo>
                    <a:pt x="37359" y="9697"/>
                  </a:moveTo>
                  <a:lnTo>
                    <a:pt x="37502" y="9839"/>
                  </a:lnTo>
                  <a:lnTo>
                    <a:pt x="36931" y="9839"/>
                  </a:lnTo>
                  <a:lnTo>
                    <a:pt x="37359" y="9697"/>
                  </a:lnTo>
                  <a:close/>
                  <a:moveTo>
                    <a:pt x="41209" y="9554"/>
                  </a:moveTo>
                  <a:lnTo>
                    <a:pt x="41209" y="9697"/>
                  </a:lnTo>
                  <a:lnTo>
                    <a:pt x="41067" y="9697"/>
                  </a:lnTo>
                  <a:lnTo>
                    <a:pt x="40639" y="9839"/>
                  </a:lnTo>
                  <a:lnTo>
                    <a:pt x="40781" y="9697"/>
                  </a:lnTo>
                  <a:lnTo>
                    <a:pt x="41067" y="9697"/>
                  </a:lnTo>
                  <a:lnTo>
                    <a:pt x="41209" y="9554"/>
                  </a:lnTo>
                  <a:close/>
                  <a:moveTo>
                    <a:pt x="42350" y="9697"/>
                  </a:moveTo>
                  <a:lnTo>
                    <a:pt x="42065" y="9839"/>
                  </a:lnTo>
                  <a:lnTo>
                    <a:pt x="41494" y="9839"/>
                  </a:lnTo>
                  <a:lnTo>
                    <a:pt x="41779" y="9697"/>
                  </a:lnTo>
                  <a:close/>
                  <a:moveTo>
                    <a:pt x="47198" y="9697"/>
                  </a:moveTo>
                  <a:lnTo>
                    <a:pt x="46485" y="9839"/>
                  </a:lnTo>
                  <a:lnTo>
                    <a:pt x="44203" y="9839"/>
                  </a:lnTo>
                  <a:lnTo>
                    <a:pt x="45772" y="9697"/>
                  </a:lnTo>
                  <a:close/>
                  <a:moveTo>
                    <a:pt x="246253" y="9269"/>
                  </a:moveTo>
                  <a:lnTo>
                    <a:pt x="246966" y="9412"/>
                  </a:lnTo>
                  <a:lnTo>
                    <a:pt x="246538" y="9412"/>
                  </a:lnTo>
                  <a:lnTo>
                    <a:pt x="246396" y="9554"/>
                  </a:lnTo>
                  <a:lnTo>
                    <a:pt x="246253" y="9697"/>
                  </a:lnTo>
                  <a:lnTo>
                    <a:pt x="246111" y="9839"/>
                  </a:lnTo>
                  <a:lnTo>
                    <a:pt x="245540" y="9697"/>
                  </a:lnTo>
                  <a:lnTo>
                    <a:pt x="246111" y="9412"/>
                  </a:lnTo>
                  <a:lnTo>
                    <a:pt x="245398" y="9412"/>
                  </a:lnTo>
                  <a:lnTo>
                    <a:pt x="245683" y="9269"/>
                  </a:lnTo>
                  <a:close/>
                  <a:moveTo>
                    <a:pt x="246824" y="9697"/>
                  </a:moveTo>
                  <a:lnTo>
                    <a:pt x="246824" y="9839"/>
                  </a:lnTo>
                  <a:lnTo>
                    <a:pt x="246681" y="9697"/>
                  </a:lnTo>
                  <a:close/>
                  <a:moveTo>
                    <a:pt x="256377" y="9697"/>
                  </a:moveTo>
                  <a:lnTo>
                    <a:pt x="256948" y="9839"/>
                  </a:lnTo>
                  <a:lnTo>
                    <a:pt x="256520" y="9839"/>
                  </a:lnTo>
                  <a:lnTo>
                    <a:pt x="256377" y="9697"/>
                  </a:lnTo>
                  <a:close/>
                  <a:moveTo>
                    <a:pt x="262413" y="9792"/>
                  </a:moveTo>
                  <a:lnTo>
                    <a:pt x="262287" y="9823"/>
                  </a:lnTo>
                  <a:lnTo>
                    <a:pt x="262287" y="9823"/>
                  </a:lnTo>
                  <a:lnTo>
                    <a:pt x="262366" y="9839"/>
                  </a:lnTo>
                  <a:lnTo>
                    <a:pt x="262413" y="9792"/>
                  </a:lnTo>
                  <a:close/>
                  <a:moveTo>
                    <a:pt x="247964" y="9839"/>
                  </a:moveTo>
                  <a:lnTo>
                    <a:pt x="248107" y="9982"/>
                  </a:lnTo>
                  <a:lnTo>
                    <a:pt x="247109" y="9982"/>
                  </a:lnTo>
                  <a:lnTo>
                    <a:pt x="247964" y="9839"/>
                  </a:lnTo>
                  <a:close/>
                  <a:moveTo>
                    <a:pt x="250959" y="9554"/>
                  </a:moveTo>
                  <a:lnTo>
                    <a:pt x="251387" y="9697"/>
                  </a:lnTo>
                  <a:lnTo>
                    <a:pt x="251529" y="9697"/>
                  </a:lnTo>
                  <a:lnTo>
                    <a:pt x="251244" y="9839"/>
                  </a:lnTo>
                  <a:lnTo>
                    <a:pt x="251387" y="9982"/>
                  </a:lnTo>
                  <a:lnTo>
                    <a:pt x="251101" y="9982"/>
                  </a:lnTo>
                  <a:lnTo>
                    <a:pt x="251244" y="9839"/>
                  </a:lnTo>
                  <a:lnTo>
                    <a:pt x="250674" y="9697"/>
                  </a:lnTo>
                  <a:lnTo>
                    <a:pt x="250959" y="9554"/>
                  </a:lnTo>
                  <a:close/>
                  <a:moveTo>
                    <a:pt x="246538" y="9982"/>
                  </a:moveTo>
                  <a:lnTo>
                    <a:pt x="246610" y="10053"/>
                  </a:lnTo>
                  <a:lnTo>
                    <a:pt x="246396" y="9982"/>
                  </a:lnTo>
                  <a:close/>
                  <a:moveTo>
                    <a:pt x="47768" y="9839"/>
                  </a:moveTo>
                  <a:lnTo>
                    <a:pt x="47340" y="9982"/>
                  </a:lnTo>
                  <a:lnTo>
                    <a:pt x="46342" y="10125"/>
                  </a:lnTo>
                  <a:lnTo>
                    <a:pt x="46200" y="10125"/>
                  </a:lnTo>
                  <a:lnTo>
                    <a:pt x="46628" y="9982"/>
                  </a:lnTo>
                  <a:lnTo>
                    <a:pt x="46628" y="9839"/>
                  </a:lnTo>
                  <a:close/>
                  <a:moveTo>
                    <a:pt x="250246" y="9839"/>
                  </a:moveTo>
                  <a:lnTo>
                    <a:pt x="250674" y="9982"/>
                  </a:lnTo>
                  <a:lnTo>
                    <a:pt x="250388" y="9982"/>
                  </a:lnTo>
                  <a:lnTo>
                    <a:pt x="250103" y="10125"/>
                  </a:lnTo>
                  <a:lnTo>
                    <a:pt x="249961" y="10125"/>
                  </a:lnTo>
                  <a:lnTo>
                    <a:pt x="249675" y="9982"/>
                  </a:lnTo>
                  <a:lnTo>
                    <a:pt x="249818" y="9982"/>
                  </a:lnTo>
                  <a:lnTo>
                    <a:pt x="250246" y="9839"/>
                  </a:lnTo>
                  <a:close/>
                  <a:moveTo>
                    <a:pt x="255236" y="9839"/>
                  </a:moveTo>
                  <a:lnTo>
                    <a:pt x="255522" y="9982"/>
                  </a:lnTo>
                  <a:lnTo>
                    <a:pt x="255522" y="10125"/>
                  </a:lnTo>
                  <a:lnTo>
                    <a:pt x="254951" y="9982"/>
                  </a:lnTo>
                  <a:lnTo>
                    <a:pt x="254666" y="9839"/>
                  </a:lnTo>
                  <a:close/>
                  <a:moveTo>
                    <a:pt x="40781" y="10125"/>
                  </a:moveTo>
                  <a:lnTo>
                    <a:pt x="40781" y="10267"/>
                  </a:lnTo>
                  <a:lnTo>
                    <a:pt x="40496" y="10267"/>
                  </a:lnTo>
                  <a:lnTo>
                    <a:pt x="40781" y="10125"/>
                  </a:lnTo>
                  <a:close/>
                  <a:moveTo>
                    <a:pt x="246111" y="10125"/>
                  </a:moveTo>
                  <a:lnTo>
                    <a:pt x="246111" y="10267"/>
                  </a:lnTo>
                  <a:lnTo>
                    <a:pt x="245540" y="10267"/>
                  </a:lnTo>
                  <a:lnTo>
                    <a:pt x="245826" y="10125"/>
                  </a:lnTo>
                  <a:close/>
                  <a:moveTo>
                    <a:pt x="246253" y="10125"/>
                  </a:moveTo>
                  <a:lnTo>
                    <a:pt x="246538" y="10267"/>
                  </a:lnTo>
                  <a:lnTo>
                    <a:pt x="246396" y="10267"/>
                  </a:lnTo>
                  <a:lnTo>
                    <a:pt x="246253" y="10125"/>
                  </a:lnTo>
                  <a:close/>
                  <a:moveTo>
                    <a:pt x="248107" y="10125"/>
                  </a:moveTo>
                  <a:lnTo>
                    <a:pt x="248677" y="10267"/>
                  </a:lnTo>
                  <a:lnTo>
                    <a:pt x="248107" y="10267"/>
                  </a:lnTo>
                  <a:lnTo>
                    <a:pt x="247537" y="10125"/>
                  </a:lnTo>
                  <a:close/>
                  <a:moveTo>
                    <a:pt x="249105" y="10125"/>
                  </a:moveTo>
                  <a:lnTo>
                    <a:pt x="249105" y="10267"/>
                  </a:lnTo>
                  <a:lnTo>
                    <a:pt x="248962" y="10125"/>
                  </a:lnTo>
                  <a:close/>
                  <a:moveTo>
                    <a:pt x="254666" y="10125"/>
                  </a:moveTo>
                  <a:lnTo>
                    <a:pt x="255236" y="10267"/>
                  </a:lnTo>
                  <a:lnTo>
                    <a:pt x="254951" y="10267"/>
                  </a:lnTo>
                  <a:lnTo>
                    <a:pt x="254666" y="10125"/>
                  </a:lnTo>
                  <a:close/>
                  <a:moveTo>
                    <a:pt x="258659" y="10125"/>
                  </a:moveTo>
                  <a:lnTo>
                    <a:pt x="258801" y="10267"/>
                  </a:lnTo>
                  <a:lnTo>
                    <a:pt x="258659" y="10267"/>
                  </a:lnTo>
                  <a:lnTo>
                    <a:pt x="258659" y="10125"/>
                  </a:lnTo>
                  <a:close/>
                  <a:moveTo>
                    <a:pt x="38785" y="10125"/>
                  </a:moveTo>
                  <a:lnTo>
                    <a:pt x="38357" y="10267"/>
                  </a:lnTo>
                  <a:lnTo>
                    <a:pt x="37787" y="10410"/>
                  </a:lnTo>
                  <a:lnTo>
                    <a:pt x="37644" y="10410"/>
                  </a:lnTo>
                  <a:lnTo>
                    <a:pt x="37930" y="10267"/>
                  </a:lnTo>
                  <a:lnTo>
                    <a:pt x="37644" y="10267"/>
                  </a:lnTo>
                  <a:lnTo>
                    <a:pt x="38357" y="10125"/>
                  </a:lnTo>
                  <a:close/>
                  <a:moveTo>
                    <a:pt x="250388" y="10267"/>
                  </a:moveTo>
                  <a:lnTo>
                    <a:pt x="250388" y="10410"/>
                  </a:lnTo>
                  <a:lnTo>
                    <a:pt x="249675" y="10267"/>
                  </a:lnTo>
                  <a:close/>
                  <a:moveTo>
                    <a:pt x="27913" y="10499"/>
                  </a:moveTo>
                  <a:lnTo>
                    <a:pt x="27767" y="10513"/>
                  </a:lnTo>
                  <a:lnTo>
                    <a:pt x="27767" y="10513"/>
                  </a:lnTo>
                  <a:lnTo>
                    <a:pt x="27800" y="10547"/>
                  </a:lnTo>
                  <a:lnTo>
                    <a:pt x="27800" y="10547"/>
                  </a:lnTo>
                  <a:lnTo>
                    <a:pt x="27823" y="10543"/>
                  </a:lnTo>
                  <a:lnTo>
                    <a:pt x="27823" y="10543"/>
                  </a:lnTo>
                  <a:lnTo>
                    <a:pt x="27913" y="10499"/>
                  </a:lnTo>
                  <a:close/>
                  <a:moveTo>
                    <a:pt x="26665" y="10410"/>
                  </a:moveTo>
                  <a:lnTo>
                    <a:pt x="26522" y="10552"/>
                  </a:lnTo>
                  <a:lnTo>
                    <a:pt x="27378" y="10552"/>
                  </a:lnTo>
                  <a:lnTo>
                    <a:pt x="27767" y="10513"/>
                  </a:lnTo>
                  <a:lnTo>
                    <a:pt x="27767" y="10513"/>
                  </a:lnTo>
                  <a:lnTo>
                    <a:pt x="27663" y="10410"/>
                  </a:lnTo>
                  <a:close/>
                  <a:moveTo>
                    <a:pt x="251814" y="9982"/>
                  </a:moveTo>
                  <a:lnTo>
                    <a:pt x="251957" y="10125"/>
                  </a:lnTo>
                  <a:lnTo>
                    <a:pt x="251957" y="10267"/>
                  </a:lnTo>
                  <a:lnTo>
                    <a:pt x="251957" y="10410"/>
                  </a:lnTo>
                  <a:lnTo>
                    <a:pt x="251814" y="10410"/>
                  </a:lnTo>
                  <a:lnTo>
                    <a:pt x="251957" y="10552"/>
                  </a:lnTo>
                  <a:lnTo>
                    <a:pt x="251672" y="10552"/>
                  </a:lnTo>
                  <a:lnTo>
                    <a:pt x="251814" y="10410"/>
                  </a:lnTo>
                  <a:lnTo>
                    <a:pt x="251387" y="10410"/>
                  </a:lnTo>
                  <a:lnTo>
                    <a:pt x="251814" y="10125"/>
                  </a:lnTo>
                  <a:lnTo>
                    <a:pt x="251387" y="10125"/>
                  </a:lnTo>
                  <a:lnTo>
                    <a:pt x="251814" y="9982"/>
                  </a:lnTo>
                  <a:close/>
                  <a:moveTo>
                    <a:pt x="255807" y="10410"/>
                  </a:moveTo>
                  <a:lnTo>
                    <a:pt x="255807" y="10552"/>
                  </a:lnTo>
                  <a:lnTo>
                    <a:pt x="255522" y="10552"/>
                  </a:lnTo>
                  <a:lnTo>
                    <a:pt x="255522" y="10410"/>
                  </a:lnTo>
                  <a:close/>
                  <a:moveTo>
                    <a:pt x="258373" y="10410"/>
                  </a:moveTo>
                  <a:lnTo>
                    <a:pt x="258088" y="10552"/>
                  </a:lnTo>
                  <a:lnTo>
                    <a:pt x="257946" y="10410"/>
                  </a:lnTo>
                  <a:close/>
                  <a:moveTo>
                    <a:pt x="30943" y="10552"/>
                  </a:moveTo>
                  <a:lnTo>
                    <a:pt x="30800" y="10695"/>
                  </a:lnTo>
                  <a:lnTo>
                    <a:pt x="30657" y="10552"/>
                  </a:lnTo>
                  <a:close/>
                  <a:moveTo>
                    <a:pt x="37217" y="10552"/>
                  </a:moveTo>
                  <a:lnTo>
                    <a:pt x="36646" y="10695"/>
                  </a:lnTo>
                  <a:lnTo>
                    <a:pt x="36361" y="10695"/>
                  </a:lnTo>
                  <a:lnTo>
                    <a:pt x="37217" y="10552"/>
                  </a:lnTo>
                  <a:close/>
                  <a:moveTo>
                    <a:pt x="32796" y="10552"/>
                  </a:moveTo>
                  <a:lnTo>
                    <a:pt x="32939" y="10695"/>
                  </a:lnTo>
                  <a:lnTo>
                    <a:pt x="32654" y="10695"/>
                  </a:lnTo>
                  <a:lnTo>
                    <a:pt x="31941" y="10837"/>
                  </a:lnTo>
                  <a:lnTo>
                    <a:pt x="32083" y="10695"/>
                  </a:lnTo>
                  <a:lnTo>
                    <a:pt x="32796" y="10552"/>
                  </a:lnTo>
                  <a:close/>
                  <a:moveTo>
                    <a:pt x="260084" y="10695"/>
                  </a:moveTo>
                  <a:lnTo>
                    <a:pt x="260655" y="10837"/>
                  </a:lnTo>
                  <a:lnTo>
                    <a:pt x="260084" y="10837"/>
                  </a:lnTo>
                  <a:lnTo>
                    <a:pt x="259657" y="10695"/>
                  </a:lnTo>
                  <a:close/>
                  <a:moveTo>
                    <a:pt x="250602" y="10837"/>
                  </a:moveTo>
                  <a:lnTo>
                    <a:pt x="250642" y="10853"/>
                  </a:lnTo>
                  <a:lnTo>
                    <a:pt x="250642" y="10853"/>
                  </a:lnTo>
                  <a:lnTo>
                    <a:pt x="250674" y="10837"/>
                  </a:lnTo>
                  <a:close/>
                  <a:moveTo>
                    <a:pt x="36789" y="10837"/>
                  </a:moveTo>
                  <a:lnTo>
                    <a:pt x="36931" y="10980"/>
                  </a:lnTo>
                  <a:lnTo>
                    <a:pt x="36646" y="10980"/>
                  </a:lnTo>
                  <a:lnTo>
                    <a:pt x="36789" y="10837"/>
                  </a:lnTo>
                  <a:close/>
                  <a:moveTo>
                    <a:pt x="39355" y="10837"/>
                  </a:moveTo>
                  <a:lnTo>
                    <a:pt x="38928" y="10980"/>
                  </a:lnTo>
                  <a:lnTo>
                    <a:pt x="38785" y="10837"/>
                  </a:lnTo>
                  <a:close/>
                  <a:moveTo>
                    <a:pt x="238981" y="10695"/>
                  </a:moveTo>
                  <a:lnTo>
                    <a:pt x="239124" y="10837"/>
                  </a:lnTo>
                  <a:lnTo>
                    <a:pt x="239124" y="10980"/>
                  </a:lnTo>
                  <a:lnTo>
                    <a:pt x="238839" y="10980"/>
                  </a:lnTo>
                  <a:lnTo>
                    <a:pt x="238553" y="10837"/>
                  </a:lnTo>
                  <a:lnTo>
                    <a:pt x="238981" y="10837"/>
                  </a:lnTo>
                  <a:lnTo>
                    <a:pt x="238981" y="10695"/>
                  </a:lnTo>
                  <a:close/>
                  <a:moveTo>
                    <a:pt x="246824" y="10837"/>
                  </a:moveTo>
                  <a:lnTo>
                    <a:pt x="246824" y="10980"/>
                  </a:lnTo>
                  <a:lnTo>
                    <a:pt x="246538" y="10980"/>
                  </a:lnTo>
                  <a:lnTo>
                    <a:pt x="246538" y="10837"/>
                  </a:lnTo>
                  <a:close/>
                  <a:moveTo>
                    <a:pt x="250642" y="10853"/>
                  </a:moveTo>
                  <a:lnTo>
                    <a:pt x="250388" y="10980"/>
                  </a:lnTo>
                  <a:lnTo>
                    <a:pt x="250959" y="10980"/>
                  </a:lnTo>
                  <a:lnTo>
                    <a:pt x="250642" y="10853"/>
                  </a:lnTo>
                  <a:close/>
                  <a:moveTo>
                    <a:pt x="258373" y="10837"/>
                  </a:moveTo>
                  <a:lnTo>
                    <a:pt x="258801" y="10980"/>
                  </a:lnTo>
                  <a:lnTo>
                    <a:pt x="258373" y="10980"/>
                  </a:lnTo>
                  <a:lnTo>
                    <a:pt x="258373" y="10837"/>
                  </a:lnTo>
                  <a:close/>
                  <a:moveTo>
                    <a:pt x="26808" y="10980"/>
                  </a:moveTo>
                  <a:lnTo>
                    <a:pt x="25809" y="11123"/>
                  </a:lnTo>
                  <a:lnTo>
                    <a:pt x="26380" y="10980"/>
                  </a:lnTo>
                  <a:close/>
                  <a:moveTo>
                    <a:pt x="38215" y="10980"/>
                  </a:moveTo>
                  <a:lnTo>
                    <a:pt x="38357" y="11123"/>
                  </a:lnTo>
                  <a:lnTo>
                    <a:pt x="37930" y="11123"/>
                  </a:lnTo>
                  <a:lnTo>
                    <a:pt x="38215" y="10980"/>
                  </a:lnTo>
                  <a:close/>
                  <a:moveTo>
                    <a:pt x="242546" y="9839"/>
                  </a:moveTo>
                  <a:lnTo>
                    <a:pt x="243544" y="9982"/>
                  </a:lnTo>
                  <a:lnTo>
                    <a:pt x="244970" y="10267"/>
                  </a:lnTo>
                  <a:lnTo>
                    <a:pt x="245398" y="10410"/>
                  </a:lnTo>
                  <a:lnTo>
                    <a:pt x="245540" y="10552"/>
                  </a:lnTo>
                  <a:lnTo>
                    <a:pt x="245255" y="10837"/>
                  </a:lnTo>
                  <a:lnTo>
                    <a:pt x="244685" y="10980"/>
                  </a:lnTo>
                  <a:lnTo>
                    <a:pt x="245113" y="10980"/>
                  </a:lnTo>
                  <a:lnTo>
                    <a:pt x="244970" y="11123"/>
                  </a:lnTo>
                  <a:lnTo>
                    <a:pt x="244257" y="11123"/>
                  </a:lnTo>
                  <a:lnTo>
                    <a:pt x="244685" y="11265"/>
                  </a:lnTo>
                  <a:lnTo>
                    <a:pt x="244685" y="11265"/>
                  </a:lnTo>
                  <a:lnTo>
                    <a:pt x="244114" y="11123"/>
                  </a:lnTo>
                  <a:lnTo>
                    <a:pt x="243544" y="10980"/>
                  </a:lnTo>
                  <a:lnTo>
                    <a:pt x="243972" y="10980"/>
                  </a:lnTo>
                  <a:lnTo>
                    <a:pt x="243259" y="10837"/>
                  </a:lnTo>
                  <a:lnTo>
                    <a:pt x="242118" y="10552"/>
                  </a:lnTo>
                  <a:lnTo>
                    <a:pt x="243544" y="10552"/>
                  </a:lnTo>
                  <a:lnTo>
                    <a:pt x="242689" y="10410"/>
                  </a:lnTo>
                  <a:lnTo>
                    <a:pt x="241690" y="9982"/>
                  </a:lnTo>
                  <a:lnTo>
                    <a:pt x="242546" y="9839"/>
                  </a:lnTo>
                  <a:close/>
                  <a:moveTo>
                    <a:pt x="36931" y="11123"/>
                  </a:moveTo>
                  <a:lnTo>
                    <a:pt x="37074" y="11265"/>
                  </a:lnTo>
                  <a:lnTo>
                    <a:pt x="36646" y="11265"/>
                  </a:lnTo>
                  <a:lnTo>
                    <a:pt x="36931" y="11123"/>
                  </a:lnTo>
                  <a:close/>
                  <a:moveTo>
                    <a:pt x="242831" y="10980"/>
                  </a:moveTo>
                  <a:lnTo>
                    <a:pt x="243259" y="11265"/>
                  </a:lnTo>
                  <a:lnTo>
                    <a:pt x="242974" y="11265"/>
                  </a:lnTo>
                  <a:lnTo>
                    <a:pt x="242831" y="11123"/>
                  </a:lnTo>
                  <a:lnTo>
                    <a:pt x="242546" y="11123"/>
                  </a:lnTo>
                  <a:lnTo>
                    <a:pt x="242403" y="10980"/>
                  </a:lnTo>
                  <a:close/>
                  <a:moveTo>
                    <a:pt x="247109" y="11123"/>
                  </a:moveTo>
                  <a:lnTo>
                    <a:pt x="246681" y="11265"/>
                  </a:lnTo>
                  <a:lnTo>
                    <a:pt x="246111" y="11265"/>
                  </a:lnTo>
                  <a:lnTo>
                    <a:pt x="246111" y="11123"/>
                  </a:lnTo>
                  <a:close/>
                  <a:moveTo>
                    <a:pt x="37787" y="11123"/>
                  </a:moveTo>
                  <a:lnTo>
                    <a:pt x="37217" y="11408"/>
                  </a:lnTo>
                  <a:lnTo>
                    <a:pt x="36931" y="11408"/>
                  </a:lnTo>
                  <a:lnTo>
                    <a:pt x="37217" y="11265"/>
                  </a:lnTo>
                  <a:lnTo>
                    <a:pt x="37217" y="11123"/>
                  </a:lnTo>
                  <a:close/>
                  <a:moveTo>
                    <a:pt x="242974" y="11408"/>
                  </a:moveTo>
                  <a:lnTo>
                    <a:pt x="243116" y="11550"/>
                  </a:lnTo>
                  <a:lnTo>
                    <a:pt x="242831" y="11550"/>
                  </a:lnTo>
                  <a:lnTo>
                    <a:pt x="242974" y="11408"/>
                  </a:lnTo>
                  <a:close/>
                  <a:moveTo>
                    <a:pt x="244257" y="11265"/>
                  </a:moveTo>
                  <a:lnTo>
                    <a:pt x="244400" y="11408"/>
                  </a:lnTo>
                  <a:lnTo>
                    <a:pt x="244542" y="11408"/>
                  </a:lnTo>
                  <a:lnTo>
                    <a:pt x="244114" y="11550"/>
                  </a:lnTo>
                  <a:lnTo>
                    <a:pt x="243972" y="11550"/>
                  </a:lnTo>
                  <a:lnTo>
                    <a:pt x="243829" y="11408"/>
                  </a:lnTo>
                  <a:lnTo>
                    <a:pt x="244114" y="11408"/>
                  </a:lnTo>
                  <a:lnTo>
                    <a:pt x="244114" y="11265"/>
                  </a:lnTo>
                  <a:close/>
                  <a:moveTo>
                    <a:pt x="259514" y="11123"/>
                  </a:moveTo>
                  <a:lnTo>
                    <a:pt x="260512" y="11265"/>
                  </a:lnTo>
                  <a:lnTo>
                    <a:pt x="260370" y="11265"/>
                  </a:lnTo>
                  <a:lnTo>
                    <a:pt x="260655" y="11408"/>
                  </a:lnTo>
                  <a:lnTo>
                    <a:pt x="261225" y="11550"/>
                  </a:lnTo>
                  <a:lnTo>
                    <a:pt x="261225" y="11693"/>
                  </a:lnTo>
                  <a:lnTo>
                    <a:pt x="261083" y="11693"/>
                  </a:lnTo>
                  <a:lnTo>
                    <a:pt x="260084" y="11550"/>
                  </a:lnTo>
                  <a:lnTo>
                    <a:pt x="258373" y="11550"/>
                  </a:lnTo>
                  <a:lnTo>
                    <a:pt x="258516" y="11693"/>
                  </a:lnTo>
                  <a:lnTo>
                    <a:pt x="258373" y="11693"/>
                  </a:lnTo>
                  <a:lnTo>
                    <a:pt x="258373" y="11550"/>
                  </a:lnTo>
                  <a:lnTo>
                    <a:pt x="258088" y="11693"/>
                  </a:lnTo>
                  <a:lnTo>
                    <a:pt x="256948" y="11693"/>
                  </a:lnTo>
                  <a:lnTo>
                    <a:pt x="256377" y="11550"/>
                  </a:lnTo>
                  <a:lnTo>
                    <a:pt x="256805" y="11550"/>
                  </a:lnTo>
                  <a:lnTo>
                    <a:pt x="256948" y="11265"/>
                  </a:lnTo>
                  <a:lnTo>
                    <a:pt x="257375" y="11123"/>
                  </a:lnTo>
                  <a:close/>
                  <a:moveTo>
                    <a:pt x="241405" y="11693"/>
                  </a:moveTo>
                  <a:lnTo>
                    <a:pt x="241833" y="11836"/>
                  </a:lnTo>
                  <a:lnTo>
                    <a:pt x="241548" y="11836"/>
                  </a:lnTo>
                  <a:lnTo>
                    <a:pt x="241405" y="11693"/>
                  </a:lnTo>
                  <a:close/>
                  <a:moveTo>
                    <a:pt x="24526" y="11836"/>
                  </a:moveTo>
                  <a:lnTo>
                    <a:pt x="24526" y="11978"/>
                  </a:lnTo>
                  <a:lnTo>
                    <a:pt x="24241" y="11978"/>
                  </a:lnTo>
                  <a:lnTo>
                    <a:pt x="24526" y="11836"/>
                  </a:lnTo>
                  <a:close/>
                  <a:moveTo>
                    <a:pt x="33794" y="11836"/>
                  </a:moveTo>
                  <a:lnTo>
                    <a:pt x="33224" y="11978"/>
                  </a:lnTo>
                  <a:lnTo>
                    <a:pt x="33224" y="11836"/>
                  </a:lnTo>
                  <a:close/>
                  <a:moveTo>
                    <a:pt x="242118" y="11836"/>
                  </a:moveTo>
                  <a:lnTo>
                    <a:pt x="242118" y="11978"/>
                  </a:lnTo>
                  <a:lnTo>
                    <a:pt x="241976" y="11836"/>
                  </a:lnTo>
                  <a:close/>
                  <a:moveTo>
                    <a:pt x="252527" y="11836"/>
                  </a:moveTo>
                  <a:lnTo>
                    <a:pt x="252955" y="11978"/>
                  </a:lnTo>
                  <a:lnTo>
                    <a:pt x="252527" y="11978"/>
                  </a:lnTo>
                  <a:lnTo>
                    <a:pt x="252527" y="11836"/>
                  </a:lnTo>
                  <a:close/>
                  <a:moveTo>
                    <a:pt x="27948" y="11978"/>
                  </a:moveTo>
                  <a:lnTo>
                    <a:pt x="27520" y="12121"/>
                  </a:lnTo>
                  <a:lnTo>
                    <a:pt x="26950" y="12121"/>
                  </a:lnTo>
                  <a:lnTo>
                    <a:pt x="27948" y="11978"/>
                  </a:lnTo>
                  <a:close/>
                  <a:moveTo>
                    <a:pt x="243687" y="11978"/>
                  </a:moveTo>
                  <a:lnTo>
                    <a:pt x="244257" y="12121"/>
                  </a:lnTo>
                  <a:lnTo>
                    <a:pt x="242974" y="12121"/>
                  </a:lnTo>
                  <a:lnTo>
                    <a:pt x="243687" y="11978"/>
                  </a:lnTo>
                  <a:close/>
                  <a:moveTo>
                    <a:pt x="251672" y="11836"/>
                  </a:moveTo>
                  <a:lnTo>
                    <a:pt x="252385" y="11978"/>
                  </a:lnTo>
                  <a:lnTo>
                    <a:pt x="252527" y="12121"/>
                  </a:lnTo>
                  <a:lnTo>
                    <a:pt x="251957" y="12121"/>
                  </a:lnTo>
                  <a:lnTo>
                    <a:pt x="251957" y="11978"/>
                  </a:lnTo>
                  <a:lnTo>
                    <a:pt x="251672" y="11978"/>
                  </a:lnTo>
                  <a:lnTo>
                    <a:pt x="251672" y="11836"/>
                  </a:lnTo>
                  <a:close/>
                  <a:moveTo>
                    <a:pt x="151003" y="12121"/>
                  </a:moveTo>
                  <a:lnTo>
                    <a:pt x="151431" y="12263"/>
                  </a:lnTo>
                  <a:lnTo>
                    <a:pt x="151146" y="12263"/>
                  </a:lnTo>
                  <a:lnTo>
                    <a:pt x="151003" y="12121"/>
                  </a:lnTo>
                  <a:close/>
                  <a:moveTo>
                    <a:pt x="154568" y="12121"/>
                  </a:moveTo>
                  <a:lnTo>
                    <a:pt x="154711" y="12263"/>
                  </a:lnTo>
                  <a:lnTo>
                    <a:pt x="154425" y="12263"/>
                  </a:lnTo>
                  <a:lnTo>
                    <a:pt x="154140" y="12121"/>
                  </a:lnTo>
                  <a:close/>
                  <a:moveTo>
                    <a:pt x="241690" y="11978"/>
                  </a:moveTo>
                  <a:lnTo>
                    <a:pt x="242403" y="12121"/>
                  </a:lnTo>
                  <a:lnTo>
                    <a:pt x="242546" y="12263"/>
                  </a:lnTo>
                  <a:lnTo>
                    <a:pt x="242403" y="12263"/>
                  </a:lnTo>
                  <a:lnTo>
                    <a:pt x="241976" y="12121"/>
                  </a:lnTo>
                  <a:lnTo>
                    <a:pt x="241690" y="12121"/>
                  </a:lnTo>
                  <a:lnTo>
                    <a:pt x="241690" y="11978"/>
                  </a:lnTo>
                  <a:close/>
                  <a:moveTo>
                    <a:pt x="244970" y="12121"/>
                  </a:moveTo>
                  <a:lnTo>
                    <a:pt x="245255" y="12263"/>
                  </a:lnTo>
                  <a:lnTo>
                    <a:pt x="244970" y="12263"/>
                  </a:lnTo>
                  <a:lnTo>
                    <a:pt x="244827" y="12121"/>
                  </a:lnTo>
                  <a:close/>
                  <a:moveTo>
                    <a:pt x="23671" y="12263"/>
                  </a:moveTo>
                  <a:lnTo>
                    <a:pt x="23029" y="12370"/>
                  </a:lnTo>
                  <a:lnTo>
                    <a:pt x="23029" y="12370"/>
                  </a:lnTo>
                  <a:lnTo>
                    <a:pt x="22815" y="12263"/>
                  </a:lnTo>
                  <a:close/>
                  <a:moveTo>
                    <a:pt x="27235" y="11123"/>
                  </a:moveTo>
                  <a:lnTo>
                    <a:pt x="26808" y="11265"/>
                  </a:lnTo>
                  <a:lnTo>
                    <a:pt x="26950" y="11408"/>
                  </a:lnTo>
                  <a:lnTo>
                    <a:pt x="26665" y="11550"/>
                  </a:lnTo>
                  <a:lnTo>
                    <a:pt x="25952" y="11693"/>
                  </a:lnTo>
                  <a:lnTo>
                    <a:pt x="25524" y="11836"/>
                  </a:lnTo>
                  <a:lnTo>
                    <a:pt x="26237" y="11978"/>
                  </a:lnTo>
                  <a:lnTo>
                    <a:pt x="25667" y="12121"/>
                  </a:lnTo>
                  <a:lnTo>
                    <a:pt x="24954" y="12406"/>
                  </a:lnTo>
                  <a:lnTo>
                    <a:pt x="24384" y="12406"/>
                  </a:lnTo>
                  <a:lnTo>
                    <a:pt x="24526" y="12263"/>
                  </a:lnTo>
                  <a:lnTo>
                    <a:pt x="24669" y="12121"/>
                  </a:lnTo>
                  <a:lnTo>
                    <a:pt x="25382" y="11836"/>
                  </a:lnTo>
                  <a:lnTo>
                    <a:pt x="25809" y="11693"/>
                  </a:lnTo>
                  <a:lnTo>
                    <a:pt x="24669" y="11693"/>
                  </a:lnTo>
                  <a:lnTo>
                    <a:pt x="26095" y="11550"/>
                  </a:lnTo>
                  <a:lnTo>
                    <a:pt x="25524" y="11408"/>
                  </a:lnTo>
                  <a:lnTo>
                    <a:pt x="25952" y="11265"/>
                  </a:lnTo>
                  <a:lnTo>
                    <a:pt x="27235" y="11123"/>
                  </a:lnTo>
                  <a:close/>
                  <a:moveTo>
                    <a:pt x="141450" y="12263"/>
                  </a:moveTo>
                  <a:lnTo>
                    <a:pt x="141450" y="12406"/>
                  </a:lnTo>
                  <a:lnTo>
                    <a:pt x="140879" y="12406"/>
                  </a:lnTo>
                  <a:lnTo>
                    <a:pt x="141165" y="12263"/>
                  </a:lnTo>
                  <a:close/>
                  <a:moveTo>
                    <a:pt x="242974" y="12263"/>
                  </a:moveTo>
                  <a:lnTo>
                    <a:pt x="243259" y="12406"/>
                  </a:lnTo>
                  <a:lnTo>
                    <a:pt x="242974" y="12406"/>
                  </a:lnTo>
                  <a:lnTo>
                    <a:pt x="242831" y="12263"/>
                  </a:lnTo>
                  <a:close/>
                  <a:moveTo>
                    <a:pt x="142258" y="12430"/>
                  </a:moveTo>
                  <a:lnTo>
                    <a:pt x="142020" y="12548"/>
                  </a:lnTo>
                  <a:lnTo>
                    <a:pt x="141307" y="12548"/>
                  </a:lnTo>
                  <a:lnTo>
                    <a:pt x="142258" y="12430"/>
                  </a:lnTo>
                  <a:close/>
                  <a:moveTo>
                    <a:pt x="20391" y="12548"/>
                  </a:moveTo>
                  <a:lnTo>
                    <a:pt x="20391" y="12691"/>
                  </a:lnTo>
                  <a:lnTo>
                    <a:pt x="20248" y="12691"/>
                  </a:lnTo>
                  <a:lnTo>
                    <a:pt x="20248" y="12548"/>
                  </a:lnTo>
                  <a:close/>
                  <a:moveTo>
                    <a:pt x="20961" y="12548"/>
                  </a:moveTo>
                  <a:lnTo>
                    <a:pt x="20819" y="12691"/>
                  </a:lnTo>
                  <a:lnTo>
                    <a:pt x="20676" y="12691"/>
                  </a:lnTo>
                  <a:lnTo>
                    <a:pt x="20534" y="12548"/>
                  </a:lnTo>
                  <a:close/>
                  <a:moveTo>
                    <a:pt x="24384" y="12548"/>
                  </a:moveTo>
                  <a:lnTo>
                    <a:pt x="23813" y="12691"/>
                  </a:lnTo>
                  <a:lnTo>
                    <a:pt x="24098" y="12548"/>
                  </a:lnTo>
                  <a:close/>
                  <a:moveTo>
                    <a:pt x="25667" y="12406"/>
                  </a:moveTo>
                  <a:lnTo>
                    <a:pt x="25239" y="12548"/>
                  </a:lnTo>
                  <a:lnTo>
                    <a:pt x="24811" y="12691"/>
                  </a:lnTo>
                  <a:lnTo>
                    <a:pt x="24811" y="12548"/>
                  </a:lnTo>
                  <a:lnTo>
                    <a:pt x="24954" y="12548"/>
                  </a:lnTo>
                  <a:lnTo>
                    <a:pt x="25667" y="12406"/>
                  </a:lnTo>
                  <a:close/>
                  <a:moveTo>
                    <a:pt x="149292" y="12548"/>
                  </a:moveTo>
                  <a:lnTo>
                    <a:pt x="149292" y="12691"/>
                  </a:lnTo>
                  <a:lnTo>
                    <a:pt x="148722" y="12691"/>
                  </a:lnTo>
                  <a:lnTo>
                    <a:pt x="149150" y="12548"/>
                  </a:lnTo>
                  <a:close/>
                  <a:moveTo>
                    <a:pt x="155424" y="12548"/>
                  </a:moveTo>
                  <a:lnTo>
                    <a:pt x="154996" y="12691"/>
                  </a:lnTo>
                  <a:lnTo>
                    <a:pt x="154711" y="12548"/>
                  </a:lnTo>
                  <a:close/>
                  <a:moveTo>
                    <a:pt x="244970" y="12406"/>
                  </a:moveTo>
                  <a:lnTo>
                    <a:pt x="244970" y="12548"/>
                  </a:lnTo>
                  <a:lnTo>
                    <a:pt x="245540" y="12548"/>
                  </a:lnTo>
                  <a:lnTo>
                    <a:pt x="245255" y="12691"/>
                  </a:lnTo>
                  <a:lnTo>
                    <a:pt x="244970" y="12548"/>
                  </a:lnTo>
                  <a:lnTo>
                    <a:pt x="244400" y="12406"/>
                  </a:lnTo>
                  <a:close/>
                  <a:moveTo>
                    <a:pt x="249961" y="12406"/>
                  </a:moveTo>
                  <a:lnTo>
                    <a:pt x="250388" y="12548"/>
                  </a:lnTo>
                  <a:lnTo>
                    <a:pt x="250103" y="12548"/>
                  </a:lnTo>
                  <a:lnTo>
                    <a:pt x="250388" y="12691"/>
                  </a:lnTo>
                  <a:lnTo>
                    <a:pt x="250103" y="12691"/>
                  </a:lnTo>
                  <a:lnTo>
                    <a:pt x="250103" y="12548"/>
                  </a:lnTo>
                  <a:lnTo>
                    <a:pt x="249818" y="12548"/>
                  </a:lnTo>
                  <a:lnTo>
                    <a:pt x="249675" y="12406"/>
                  </a:lnTo>
                  <a:close/>
                  <a:moveTo>
                    <a:pt x="15828" y="12548"/>
                  </a:moveTo>
                  <a:lnTo>
                    <a:pt x="16256" y="12691"/>
                  </a:lnTo>
                  <a:lnTo>
                    <a:pt x="15828" y="12834"/>
                  </a:lnTo>
                  <a:lnTo>
                    <a:pt x="15115" y="12834"/>
                  </a:lnTo>
                  <a:lnTo>
                    <a:pt x="15543" y="12691"/>
                  </a:lnTo>
                  <a:lnTo>
                    <a:pt x="15686" y="12548"/>
                  </a:lnTo>
                  <a:close/>
                  <a:moveTo>
                    <a:pt x="243116" y="12691"/>
                  </a:moveTo>
                  <a:lnTo>
                    <a:pt x="243401" y="12834"/>
                  </a:lnTo>
                  <a:lnTo>
                    <a:pt x="243259" y="12834"/>
                  </a:lnTo>
                  <a:lnTo>
                    <a:pt x="243116" y="12691"/>
                  </a:lnTo>
                  <a:close/>
                  <a:moveTo>
                    <a:pt x="244827" y="12691"/>
                  </a:moveTo>
                  <a:lnTo>
                    <a:pt x="244970" y="12834"/>
                  </a:lnTo>
                  <a:lnTo>
                    <a:pt x="244827" y="12834"/>
                  </a:lnTo>
                  <a:lnTo>
                    <a:pt x="244827" y="12691"/>
                  </a:lnTo>
                  <a:close/>
                  <a:moveTo>
                    <a:pt x="17967" y="12834"/>
                  </a:moveTo>
                  <a:lnTo>
                    <a:pt x="17539" y="12976"/>
                  </a:lnTo>
                  <a:lnTo>
                    <a:pt x="17539" y="12834"/>
                  </a:lnTo>
                  <a:close/>
                  <a:moveTo>
                    <a:pt x="23671" y="12834"/>
                  </a:moveTo>
                  <a:lnTo>
                    <a:pt x="23671" y="12976"/>
                  </a:lnTo>
                  <a:lnTo>
                    <a:pt x="23528" y="12834"/>
                  </a:lnTo>
                  <a:close/>
                  <a:moveTo>
                    <a:pt x="139596" y="12834"/>
                  </a:moveTo>
                  <a:lnTo>
                    <a:pt x="139739" y="12976"/>
                  </a:lnTo>
                  <a:lnTo>
                    <a:pt x="139168" y="12976"/>
                  </a:lnTo>
                  <a:lnTo>
                    <a:pt x="139596" y="12834"/>
                  </a:lnTo>
                  <a:close/>
                  <a:moveTo>
                    <a:pt x="243829" y="12406"/>
                  </a:moveTo>
                  <a:lnTo>
                    <a:pt x="244257" y="12548"/>
                  </a:lnTo>
                  <a:lnTo>
                    <a:pt x="244400" y="12691"/>
                  </a:lnTo>
                  <a:lnTo>
                    <a:pt x="244542" y="12834"/>
                  </a:lnTo>
                  <a:lnTo>
                    <a:pt x="244542" y="12976"/>
                  </a:lnTo>
                  <a:lnTo>
                    <a:pt x="244400" y="12834"/>
                  </a:lnTo>
                  <a:lnTo>
                    <a:pt x="244114" y="12976"/>
                  </a:lnTo>
                  <a:lnTo>
                    <a:pt x="243829" y="12834"/>
                  </a:lnTo>
                  <a:lnTo>
                    <a:pt x="243687" y="12691"/>
                  </a:lnTo>
                  <a:lnTo>
                    <a:pt x="243401" y="12548"/>
                  </a:lnTo>
                  <a:lnTo>
                    <a:pt x="243544" y="12548"/>
                  </a:lnTo>
                  <a:lnTo>
                    <a:pt x="243544" y="12406"/>
                  </a:lnTo>
                  <a:close/>
                  <a:moveTo>
                    <a:pt x="246396" y="12834"/>
                  </a:moveTo>
                  <a:lnTo>
                    <a:pt x="246396" y="12976"/>
                  </a:lnTo>
                  <a:lnTo>
                    <a:pt x="246253" y="12834"/>
                  </a:lnTo>
                  <a:close/>
                  <a:moveTo>
                    <a:pt x="261368" y="12834"/>
                  </a:moveTo>
                  <a:lnTo>
                    <a:pt x="261796" y="12976"/>
                  </a:lnTo>
                  <a:lnTo>
                    <a:pt x="261083" y="12976"/>
                  </a:lnTo>
                  <a:lnTo>
                    <a:pt x="261368" y="12834"/>
                  </a:lnTo>
                  <a:close/>
                  <a:moveTo>
                    <a:pt x="23956" y="12976"/>
                  </a:moveTo>
                  <a:lnTo>
                    <a:pt x="24241" y="13119"/>
                  </a:lnTo>
                  <a:lnTo>
                    <a:pt x="23813" y="13119"/>
                  </a:lnTo>
                  <a:lnTo>
                    <a:pt x="23956" y="12976"/>
                  </a:lnTo>
                  <a:close/>
                  <a:moveTo>
                    <a:pt x="121059" y="12834"/>
                  </a:moveTo>
                  <a:lnTo>
                    <a:pt x="121202" y="12976"/>
                  </a:lnTo>
                  <a:lnTo>
                    <a:pt x="120917" y="13119"/>
                  </a:lnTo>
                  <a:lnTo>
                    <a:pt x="120632" y="13119"/>
                  </a:lnTo>
                  <a:lnTo>
                    <a:pt x="120346" y="12976"/>
                  </a:lnTo>
                  <a:lnTo>
                    <a:pt x="120917" y="12976"/>
                  </a:lnTo>
                  <a:lnTo>
                    <a:pt x="121059" y="12834"/>
                  </a:lnTo>
                  <a:close/>
                  <a:moveTo>
                    <a:pt x="140166" y="12834"/>
                  </a:moveTo>
                  <a:lnTo>
                    <a:pt x="139881" y="12976"/>
                  </a:lnTo>
                  <a:lnTo>
                    <a:pt x="141022" y="12976"/>
                  </a:lnTo>
                  <a:lnTo>
                    <a:pt x="141022" y="13119"/>
                  </a:lnTo>
                  <a:lnTo>
                    <a:pt x="139881" y="12976"/>
                  </a:lnTo>
                  <a:lnTo>
                    <a:pt x="139881" y="12834"/>
                  </a:lnTo>
                  <a:close/>
                  <a:moveTo>
                    <a:pt x="141735" y="12976"/>
                  </a:moveTo>
                  <a:lnTo>
                    <a:pt x="141735" y="13119"/>
                  </a:lnTo>
                  <a:lnTo>
                    <a:pt x="141307" y="13119"/>
                  </a:lnTo>
                  <a:lnTo>
                    <a:pt x="141735" y="12976"/>
                  </a:lnTo>
                  <a:close/>
                  <a:moveTo>
                    <a:pt x="154283" y="12691"/>
                  </a:moveTo>
                  <a:lnTo>
                    <a:pt x="153712" y="12976"/>
                  </a:lnTo>
                  <a:lnTo>
                    <a:pt x="153998" y="12976"/>
                  </a:lnTo>
                  <a:lnTo>
                    <a:pt x="153855" y="13119"/>
                  </a:lnTo>
                  <a:lnTo>
                    <a:pt x="152287" y="13119"/>
                  </a:lnTo>
                  <a:lnTo>
                    <a:pt x="152572" y="12976"/>
                  </a:lnTo>
                  <a:lnTo>
                    <a:pt x="153427" y="12834"/>
                  </a:lnTo>
                  <a:lnTo>
                    <a:pt x="153000" y="12691"/>
                  </a:lnTo>
                  <a:close/>
                  <a:moveTo>
                    <a:pt x="155424" y="12976"/>
                  </a:moveTo>
                  <a:lnTo>
                    <a:pt x="155281" y="13119"/>
                  </a:lnTo>
                  <a:lnTo>
                    <a:pt x="154425" y="13119"/>
                  </a:lnTo>
                  <a:lnTo>
                    <a:pt x="154996" y="12976"/>
                  </a:lnTo>
                  <a:close/>
                  <a:moveTo>
                    <a:pt x="160842" y="12976"/>
                  </a:moveTo>
                  <a:lnTo>
                    <a:pt x="159844" y="13119"/>
                  </a:lnTo>
                  <a:lnTo>
                    <a:pt x="158846" y="12976"/>
                  </a:lnTo>
                  <a:close/>
                  <a:moveTo>
                    <a:pt x="172392" y="12976"/>
                  </a:moveTo>
                  <a:lnTo>
                    <a:pt x="173390" y="13119"/>
                  </a:lnTo>
                  <a:lnTo>
                    <a:pt x="172534" y="13119"/>
                  </a:lnTo>
                  <a:lnTo>
                    <a:pt x="171964" y="12976"/>
                  </a:lnTo>
                  <a:close/>
                  <a:moveTo>
                    <a:pt x="246681" y="12976"/>
                  </a:moveTo>
                  <a:lnTo>
                    <a:pt x="246824" y="13119"/>
                  </a:lnTo>
                  <a:lnTo>
                    <a:pt x="246681" y="13119"/>
                  </a:lnTo>
                  <a:lnTo>
                    <a:pt x="246681" y="12976"/>
                  </a:lnTo>
                  <a:close/>
                  <a:moveTo>
                    <a:pt x="249961" y="12834"/>
                  </a:moveTo>
                  <a:lnTo>
                    <a:pt x="249961" y="12976"/>
                  </a:lnTo>
                  <a:lnTo>
                    <a:pt x="249961" y="13119"/>
                  </a:lnTo>
                  <a:lnTo>
                    <a:pt x="249675" y="12976"/>
                  </a:lnTo>
                  <a:lnTo>
                    <a:pt x="249961" y="12834"/>
                  </a:lnTo>
                  <a:close/>
                  <a:moveTo>
                    <a:pt x="165262" y="13119"/>
                  </a:moveTo>
                  <a:lnTo>
                    <a:pt x="165547" y="13261"/>
                  </a:lnTo>
                  <a:lnTo>
                    <a:pt x="165547" y="13261"/>
                  </a:lnTo>
                  <a:lnTo>
                    <a:pt x="164977" y="13119"/>
                  </a:lnTo>
                  <a:close/>
                  <a:moveTo>
                    <a:pt x="13119" y="13119"/>
                  </a:moveTo>
                  <a:lnTo>
                    <a:pt x="13262" y="13261"/>
                  </a:lnTo>
                  <a:lnTo>
                    <a:pt x="12976" y="13261"/>
                  </a:lnTo>
                  <a:lnTo>
                    <a:pt x="12834" y="13119"/>
                  </a:lnTo>
                  <a:close/>
                  <a:moveTo>
                    <a:pt x="26522" y="12976"/>
                  </a:moveTo>
                  <a:lnTo>
                    <a:pt x="26522" y="13119"/>
                  </a:lnTo>
                  <a:lnTo>
                    <a:pt x="26237" y="13261"/>
                  </a:lnTo>
                  <a:lnTo>
                    <a:pt x="26095" y="13119"/>
                  </a:lnTo>
                  <a:lnTo>
                    <a:pt x="26522" y="12976"/>
                  </a:lnTo>
                  <a:close/>
                  <a:moveTo>
                    <a:pt x="137457" y="12976"/>
                  </a:moveTo>
                  <a:lnTo>
                    <a:pt x="137457" y="13119"/>
                  </a:lnTo>
                  <a:lnTo>
                    <a:pt x="137315" y="13261"/>
                  </a:lnTo>
                  <a:lnTo>
                    <a:pt x="137172" y="13119"/>
                  </a:lnTo>
                  <a:lnTo>
                    <a:pt x="137315" y="13119"/>
                  </a:lnTo>
                  <a:lnTo>
                    <a:pt x="137172" y="12976"/>
                  </a:lnTo>
                  <a:close/>
                  <a:moveTo>
                    <a:pt x="164549" y="13119"/>
                  </a:moveTo>
                  <a:lnTo>
                    <a:pt x="164549" y="13261"/>
                  </a:lnTo>
                  <a:lnTo>
                    <a:pt x="164407" y="13261"/>
                  </a:lnTo>
                  <a:lnTo>
                    <a:pt x="164264" y="13119"/>
                  </a:lnTo>
                  <a:close/>
                  <a:moveTo>
                    <a:pt x="243687" y="13119"/>
                  </a:moveTo>
                  <a:lnTo>
                    <a:pt x="243829" y="13261"/>
                  </a:lnTo>
                  <a:lnTo>
                    <a:pt x="243401" y="13261"/>
                  </a:lnTo>
                  <a:lnTo>
                    <a:pt x="243544" y="13119"/>
                  </a:lnTo>
                  <a:close/>
                  <a:moveTo>
                    <a:pt x="250674" y="13119"/>
                  </a:moveTo>
                  <a:lnTo>
                    <a:pt x="251101" y="13261"/>
                  </a:lnTo>
                  <a:lnTo>
                    <a:pt x="250674" y="13261"/>
                  </a:lnTo>
                  <a:lnTo>
                    <a:pt x="250674" y="13119"/>
                  </a:lnTo>
                  <a:close/>
                  <a:moveTo>
                    <a:pt x="142876" y="13261"/>
                  </a:moveTo>
                  <a:lnTo>
                    <a:pt x="142448" y="13404"/>
                  </a:lnTo>
                  <a:lnTo>
                    <a:pt x="142590" y="13261"/>
                  </a:lnTo>
                  <a:close/>
                  <a:moveTo>
                    <a:pt x="24954" y="13261"/>
                  </a:moveTo>
                  <a:lnTo>
                    <a:pt x="24669" y="13404"/>
                  </a:lnTo>
                  <a:lnTo>
                    <a:pt x="24384" y="13404"/>
                  </a:lnTo>
                  <a:lnTo>
                    <a:pt x="24954" y="13261"/>
                  </a:lnTo>
                  <a:close/>
                  <a:moveTo>
                    <a:pt x="135176" y="13261"/>
                  </a:moveTo>
                  <a:lnTo>
                    <a:pt x="135176" y="13404"/>
                  </a:lnTo>
                  <a:lnTo>
                    <a:pt x="135033" y="13261"/>
                  </a:lnTo>
                  <a:close/>
                  <a:moveTo>
                    <a:pt x="135889" y="13119"/>
                  </a:moveTo>
                  <a:lnTo>
                    <a:pt x="136174" y="13261"/>
                  </a:lnTo>
                  <a:lnTo>
                    <a:pt x="136602" y="13261"/>
                  </a:lnTo>
                  <a:lnTo>
                    <a:pt x="136459" y="13404"/>
                  </a:lnTo>
                  <a:lnTo>
                    <a:pt x="136174" y="13261"/>
                  </a:lnTo>
                  <a:lnTo>
                    <a:pt x="135461" y="13119"/>
                  </a:lnTo>
                  <a:close/>
                  <a:moveTo>
                    <a:pt x="162838" y="13261"/>
                  </a:moveTo>
                  <a:lnTo>
                    <a:pt x="163409" y="13404"/>
                  </a:lnTo>
                  <a:lnTo>
                    <a:pt x="162981" y="13404"/>
                  </a:lnTo>
                  <a:lnTo>
                    <a:pt x="162838" y="13261"/>
                  </a:lnTo>
                  <a:close/>
                  <a:moveTo>
                    <a:pt x="199341" y="13261"/>
                  </a:moveTo>
                  <a:lnTo>
                    <a:pt x="200054" y="13404"/>
                  </a:lnTo>
                  <a:lnTo>
                    <a:pt x="199769" y="13404"/>
                  </a:lnTo>
                  <a:lnTo>
                    <a:pt x="199341" y="13261"/>
                  </a:lnTo>
                  <a:close/>
                  <a:moveTo>
                    <a:pt x="249818" y="13261"/>
                  </a:moveTo>
                  <a:lnTo>
                    <a:pt x="249248" y="13404"/>
                  </a:lnTo>
                  <a:lnTo>
                    <a:pt x="249248" y="13261"/>
                  </a:lnTo>
                  <a:close/>
                  <a:moveTo>
                    <a:pt x="9982" y="13261"/>
                  </a:moveTo>
                  <a:lnTo>
                    <a:pt x="9982" y="13404"/>
                  </a:lnTo>
                  <a:lnTo>
                    <a:pt x="9697" y="13547"/>
                  </a:lnTo>
                  <a:lnTo>
                    <a:pt x="9697" y="13404"/>
                  </a:lnTo>
                  <a:lnTo>
                    <a:pt x="9839" y="13261"/>
                  </a:lnTo>
                  <a:close/>
                  <a:moveTo>
                    <a:pt x="11978" y="13404"/>
                  </a:moveTo>
                  <a:lnTo>
                    <a:pt x="11693" y="13547"/>
                  </a:lnTo>
                  <a:lnTo>
                    <a:pt x="11693" y="13404"/>
                  </a:lnTo>
                  <a:close/>
                  <a:moveTo>
                    <a:pt x="133892" y="13404"/>
                  </a:moveTo>
                  <a:lnTo>
                    <a:pt x="133750" y="13547"/>
                  </a:lnTo>
                  <a:lnTo>
                    <a:pt x="133465" y="13547"/>
                  </a:lnTo>
                  <a:lnTo>
                    <a:pt x="133465" y="13404"/>
                  </a:lnTo>
                  <a:close/>
                  <a:moveTo>
                    <a:pt x="150861" y="13404"/>
                  </a:moveTo>
                  <a:lnTo>
                    <a:pt x="151288" y="13547"/>
                  </a:lnTo>
                  <a:lnTo>
                    <a:pt x="150861" y="13547"/>
                  </a:lnTo>
                  <a:lnTo>
                    <a:pt x="150861" y="13404"/>
                  </a:lnTo>
                  <a:close/>
                  <a:moveTo>
                    <a:pt x="152001" y="13404"/>
                  </a:moveTo>
                  <a:lnTo>
                    <a:pt x="152572" y="13547"/>
                  </a:lnTo>
                  <a:lnTo>
                    <a:pt x="152001" y="13547"/>
                  </a:lnTo>
                  <a:lnTo>
                    <a:pt x="152001" y="13404"/>
                  </a:lnTo>
                  <a:close/>
                  <a:moveTo>
                    <a:pt x="153855" y="13404"/>
                  </a:moveTo>
                  <a:lnTo>
                    <a:pt x="154140" y="13547"/>
                  </a:lnTo>
                  <a:lnTo>
                    <a:pt x="153712" y="13547"/>
                  </a:lnTo>
                  <a:lnTo>
                    <a:pt x="153712" y="13404"/>
                  </a:lnTo>
                  <a:close/>
                  <a:moveTo>
                    <a:pt x="170253" y="13404"/>
                  </a:moveTo>
                  <a:lnTo>
                    <a:pt x="170395" y="13547"/>
                  </a:lnTo>
                  <a:lnTo>
                    <a:pt x="169968" y="13547"/>
                  </a:lnTo>
                  <a:lnTo>
                    <a:pt x="170253" y="13404"/>
                  </a:lnTo>
                  <a:close/>
                  <a:moveTo>
                    <a:pt x="177382" y="13404"/>
                  </a:moveTo>
                  <a:lnTo>
                    <a:pt x="177097" y="13547"/>
                  </a:lnTo>
                  <a:lnTo>
                    <a:pt x="176812" y="13404"/>
                  </a:lnTo>
                  <a:close/>
                  <a:moveTo>
                    <a:pt x="194065" y="13404"/>
                  </a:moveTo>
                  <a:lnTo>
                    <a:pt x="193780" y="13547"/>
                  </a:lnTo>
                  <a:lnTo>
                    <a:pt x="193638" y="13404"/>
                  </a:lnTo>
                  <a:close/>
                  <a:moveTo>
                    <a:pt x="196632" y="13404"/>
                  </a:moveTo>
                  <a:lnTo>
                    <a:pt x="196632" y="13547"/>
                  </a:lnTo>
                  <a:lnTo>
                    <a:pt x="196204" y="13547"/>
                  </a:lnTo>
                  <a:lnTo>
                    <a:pt x="196632" y="13404"/>
                  </a:lnTo>
                  <a:close/>
                  <a:moveTo>
                    <a:pt x="198201" y="13404"/>
                  </a:moveTo>
                  <a:lnTo>
                    <a:pt x="197915" y="13547"/>
                  </a:lnTo>
                  <a:lnTo>
                    <a:pt x="197488" y="13547"/>
                  </a:lnTo>
                  <a:lnTo>
                    <a:pt x="197060" y="13404"/>
                  </a:lnTo>
                  <a:close/>
                  <a:moveTo>
                    <a:pt x="144016" y="13547"/>
                  </a:moveTo>
                  <a:lnTo>
                    <a:pt x="144444" y="13689"/>
                  </a:lnTo>
                  <a:lnTo>
                    <a:pt x="144159" y="13689"/>
                  </a:lnTo>
                  <a:lnTo>
                    <a:pt x="144016" y="13547"/>
                  </a:lnTo>
                  <a:close/>
                  <a:moveTo>
                    <a:pt x="145727" y="13547"/>
                  </a:moveTo>
                  <a:lnTo>
                    <a:pt x="145442" y="13689"/>
                  </a:lnTo>
                  <a:lnTo>
                    <a:pt x="145157" y="13689"/>
                  </a:lnTo>
                  <a:lnTo>
                    <a:pt x="144729" y="13547"/>
                  </a:lnTo>
                  <a:close/>
                  <a:moveTo>
                    <a:pt x="149435" y="13547"/>
                  </a:moveTo>
                  <a:lnTo>
                    <a:pt x="149720" y="13689"/>
                  </a:lnTo>
                  <a:lnTo>
                    <a:pt x="148151" y="13689"/>
                  </a:lnTo>
                  <a:lnTo>
                    <a:pt x="148437" y="13547"/>
                  </a:lnTo>
                  <a:close/>
                  <a:moveTo>
                    <a:pt x="164834" y="13547"/>
                  </a:moveTo>
                  <a:lnTo>
                    <a:pt x="165262" y="13689"/>
                  </a:lnTo>
                  <a:lnTo>
                    <a:pt x="164549" y="13689"/>
                  </a:lnTo>
                  <a:lnTo>
                    <a:pt x="164834" y="13547"/>
                  </a:lnTo>
                  <a:close/>
                  <a:moveTo>
                    <a:pt x="190358" y="13547"/>
                  </a:moveTo>
                  <a:lnTo>
                    <a:pt x="189930" y="13689"/>
                  </a:lnTo>
                  <a:lnTo>
                    <a:pt x="189503" y="13547"/>
                  </a:lnTo>
                  <a:close/>
                  <a:moveTo>
                    <a:pt x="119206" y="13689"/>
                  </a:moveTo>
                  <a:lnTo>
                    <a:pt x="119206" y="13832"/>
                  </a:lnTo>
                  <a:lnTo>
                    <a:pt x="119063" y="13689"/>
                  </a:lnTo>
                  <a:close/>
                  <a:moveTo>
                    <a:pt x="181945" y="13689"/>
                  </a:moveTo>
                  <a:lnTo>
                    <a:pt x="181660" y="13832"/>
                  </a:lnTo>
                  <a:lnTo>
                    <a:pt x="181375" y="13832"/>
                  </a:lnTo>
                  <a:lnTo>
                    <a:pt x="181375" y="13689"/>
                  </a:lnTo>
                  <a:close/>
                  <a:moveTo>
                    <a:pt x="205473" y="13689"/>
                  </a:moveTo>
                  <a:lnTo>
                    <a:pt x="205045" y="13832"/>
                  </a:lnTo>
                  <a:lnTo>
                    <a:pt x="204902" y="13689"/>
                  </a:lnTo>
                  <a:close/>
                  <a:moveTo>
                    <a:pt x="242403" y="13547"/>
                  </a:moveTo>
                  <a:lnTo>
                    <a:pt x="242831" y="13689"/>
                  </a:lnTo>
                  <a:lnTo>
                    <a:pt x="242261" y="13689"/>
                  </a:lnTo>
                  <a:lnTo>
                    <a:pt x="242403" y="13832"/>
                  </a:lnTo>
                  <a:lnTo>
                    <a:pt x="241263" y="13832"/>
                  </a:lnTo>
                  <a:lnTo>
                    <a:pt x="241263" y="13689"/>
                  </a:lnTo>
                  <a:lnTo>
                    <a:pt x="241690" y="13547"/>
                  </a:lnTo>
                  <a:close/>
                  <a:moveTo>
                    <a:pt x="245398" y="12976"/>
                  </a:moveTo>
                  <a:lnTo>
                    <a:pt x="245113" y="13119"/>
                  </a:lnTo>
                  <a:lnTo>
                    <a:pt x="246111" y="13119"/>
                  </a:lnTo>
                  <a:lnTo>
                    <a:pt x="247109" y="13261"/>
                  </a:lnTo>
                  <a:lnTo>
                    <a:pt x="247394" y="13404"/>
                  </a:lnTo>
                  <a:lnTo>
                    <a:pt x="247394" y="13547"/>
                  </a:lnTo>
                  <a:lnTo>
                    <a:pt x="247394" y="13689"/>
                  </a:lnTo>
                  <a:lnTo>
                    <a:pt x="246966" y="13832"/>
                  </a:lnTo>
                  <a:lnTo>
                    <a:pt x="245826" y="13689"/>
                  </a:lnTo>
                  <a:lnTo>
                    <a:pt x="243972" y="13404"/>
                  </a:lnTo>
                  <a:lnTo>
                    <a:pt x="244827" y="13404"/>
                  </a:lnTo>
                  <a:lnTo>
                    <a:pt x="244685" y="13261"/>
                  </a:lnTo>
                  <a:lnTo>
                    <a:pt x="244685" y="13119"/>
                  </a:lnTo>
                  <a:lnTo>
                    <a:pt x="245398" y="12976"/>
                  </a:lnTo>
                  <a:close/>
                  <a:moveTo>
                    <a:pt x="159915" y="13832"/>
                  </a:moveTo>
                  <a:lnTo>
                    <a:pt x="159131" y="13974"/>
                  </a:lnTo>
                  <a:lnTo>
                    <a:pt x="160272" y="13974"/>
                  </a:lnTo>
                  <a:lnTo>
                    <a:pt x="160842" y="13832"/>
                  </a:lnTo>
                  <a:close/>
                  <a:moveTo>
                    <a:pt x="170176" y="13851"/>
                  </a:moveTo>
                  <a:lnTo>
                    <a:pt x="169683" y="13974"/>
                  </a:lnTo>
                  <a:lnTo>
                    <a:pt x="170408" y="13853"/>
                  </a:lnTo>
                  <a:lnTo>
                    <a:pt x="170408" y="13853"/>
                  </a:lnTo>
                  <a:lnTo>
                    <a:pt x="170176" y="13851"/>
                  </a:lnTo>
                  <a:close/>
                  <a:moveTo>
                    <a:pt x="172143" y="13872"/>
                  </a:moveTo>
                  <a:lnTo>
                    <a:pt x="172962" y="13974"/>
                  </a:lnTo>
                  <a:lnTo>
                    <a:pt x="173818" y="13974"/>
                  </a:lnTo>
                  <a:lnTo>
                    <a:pt x="173983" y="13892"/>
                  </a:lnTo>
                  <a:lnTo>
                    <a:pt x="173983" y="13892"/>
                  </a:lnTo>
                  <a:lnTo>
                    <a:pt x="172143" y="13872"/>
                  </a:lnTo>
                  <a:close/>
                  <a:moveTo>
                    <a:pt x="179450" y="13951"/>
                  </a:moveTo>
                  <a:lnTo>
                    <a:pt x="179379" y="13974"/>
                  </a:lnTo>
                  <a:lnTo>
                    <a:pt x="179949" y="13974"/>
                  </a:lnTo>
                  <a:lnTo>
                    <a:pt x="179930" y="13956"/>
                  </a:lnTo>
                  <a:lnTo>
                    <a:pt x="179930" y="13956"/>
                  </a:lnTo>
                  <a:lnTo>
                    <a:pt x="179450" y="13951"/>
                  </a:lnTo>
                  <a:close/>
                  <a:moveTo>
                    <a:pt x="183086" y="13689"/>
                  </a:moveTo>
                  <a:lnTo>
                    <a:pt x="183514" y="13832"/>
                  </a:lnTo>
                  <a:lnTo>
                    <a:pt x="183656" y="13832"/>
                  </a:lnTo>
                  <a:lnTo>
                    <a:pt x="183514" y="13974"/>
                  </a:lnTo>
                  <a:lnTo>
                    <a:pt x="183086" y="13974"/>
                  </a:lnTo>
                  <a:lnTo>
                    <a:pt x="183229" y="13832"/>
                  </a:lnTo>
                  <a:lnTo>
                    <a:pt x="183086" y="13832"/>
                  </a:lnTo>
                  <a:lnTo>
                    <a:pt x="183086" y="13689"/>
                  </a:lnTo>
                  <a:close/>
                  <a:moveTo>
                    <a:pt x="186080" y="13832"/>
                  </a:moveTo>
                  <a:lnTo>
                    <a:pt x="185653" y="13974"/>
                  </a:lnTo>
                  <a:lnTo>
                    <a:pt x="185653" y="13832"/>
                  </a:lnTo>
                  <a:close/>
                  <a:moveTo>
                    <a:pt x="210035" y="13832"/>
                  </a:moveTo>
                  <a:lnTo>
                    <a:pt x="211604" y="13974"/>
                  </a:lnTo>
                  <a:lnTo>
                    <a:pt x="210178" y="13974"/>
                  </a:lnTo>
                  <a:lnTo>
                    <a:pt x="210035" y="13832"/>
                  </a:lnTo>
                  <a:close/>
                  <a:moveTo>
                    <a:pt x="242974" y="13689"/>
                  </a:moveTo>
                  <a:lnTo>
                    <a:pt x="243687" y="13832"/>
                  </a:lnTo>
                  <a:lnTo>
                    <a:pt x="243829" y="13974"/>
                  </a:lnTo>
                  <a:lnTo>
                    <a:pt x="242546" y="13832"/>
                  </a:lnTo>
                  <a:lnTo>
                    <a:pt x="242974" y="13689"/>
                  </a:lnTo>
                  <a:close/>
                  <a:moveTo>
                    <a:pt x="245398" y="13689"/>
                  </a:moveTo>
                  <a:lnTo>
                    <a:pt x="245968" y="13832"/>
                  </a:lnTo>
                  <a:lnTo>
                    <a:pt x="245683" y="13974"/>
                  </a:lnTo>
                  <a:lnTo>
                    <a:pt x="244542" y="13832"/>
                  </a:lnTo>
                  <a:lnTo>
                    <a:pt x="244685" y="13689"/>
                  </a:lnTo>
                  <a:close/>
                  <a:moveTo>
                    <a:pt x="246538" y="13832"/>
                  </a:moveTo>
                  <a:lnTo>
                    <a:pt x="246824" y="13974"/>
                  </a:lnTo>
                  <a:lnTo>
                    <a:pt x="246253" y="13974"/>
                  </a:lnTo>
                  <a:lnTo>
                    <a:pt x="246253" y="13832"/>
                  </a:lnTo>
                  <a:close/>
                  <a:moveTo>
                    <a:pt x="249533" y="13547"/>
                  </a:moveTo>
                  <a:lnTo>
                    <a:pt x="249818" y="13689"/>
                  </a:lnTo>
                  <a:lnTo>
                    <a:pt x="249533" y="13974"/>
                  </a:lnTo>
                  <a:lnTo>
                    <a:pt x="249248" y="13974"/>
                  </a:lnTo>
                  <a:lnTo>
                    <a:pt x="248962" y="13832"/>
                  </a:lnTo>
                  <a:lnTo>
                    <a:pt x="248535" y="13689"/>
                  </a:lnTo>
                  <a:lnTo>
                    <a:pt x="249105" y="13547"/>
                  </a:lnTo>
                  <a:close/>
                  <a:moveTo>
                    <a:pt x="259514" y="13832"/>
                  </a:moveTo>
                  <a:lnTo>
                    <a:pt x="259372" y="13974"/>
                  </a:lnTo>
                  <a:lnTo>
                    <a:pt x="259086" y="13974"/>
                  </a:lnTo>
                  <a:lnTo>
                    <a:pt x="259372" y="13832"/>
                  </a:lnTo>
                  <a:close/>
                  <a:moveTo>
                    <a:pt x="162981" y="13974"/>
                  </a:moveTo>
                  <a:lnTo>
                    <a:pt x="162696" y="14117"/>
                  </a:lnTo>
                  <a:lnTo>
                    <a:pt x="162696" y="14117"/>
                  </a:lnTo>
                  <a:lnTo>
                    <a:pt x="163266" y="13974"/>
                  </a:lnTo>
                  <a:close/>
                  <a:moveTo>
                    <a:pt x="204760" y="13974"/>
                  </a:moveTo>
                  <a:lnTo>
                    <a:pt x="204902" y="14117"/>
                  </a:lnTo>
                  <a:lnTo>
                    <a:pt x="204902" y="14117"/>
                  </a:lnTo>
                  <a:lnTo>
                    <a:pt x="204332" y="13974"/>
                  </a:lnTo>
                  <a:close/>
                  <a:moveTo>
                    <a:pt x="13689" y="13974"/>
                  </a:moveTo>
                  <a:lnTo>
                    <a:pt x="13832" y="14117"/>
                  </a:lnTo>
                  <a:lnTo>
                    <a:pt x="13262" y="14117"/>
                  </a:lnTo>
                  <a:lnTo>
                    <a:pt x="13689" y="13974"/>
                  </a:lnTo>
                  <a:close/>
                  <a:moveTo>
                    <a:pt x="118921" y="13974"/>
                  </a:moveTo>
                  <a:lnTo>
                    <a:pt x="118350" y="14117"/>
                  </a:lnTo>
                  <a:lnTo>
                    <a:pt x="118065" y="14117"/>
                  </a:lnTo>
                  <a:lnTo>
                    <a:pt x="117922" y="13974"/>
                  </a:lnTo>
                  <a:close/>
                  <a:moveTo>
                    <a:pt x="245968" y="13974"/>
                  </a:moveTo>
                  <a:lnTo>
                    <a:pt x="246396" y="14117"/>
                  </a:lnTo>
                  <a:lnTo>
                    <a:pt x="245968" y="14117"/>
                  </a:lnTo>
                  <a:lnTo>
                    <a:pt x="245968" y="13974"/>
                  </a:lnTo>
                  <a:close/>
                  <a:moveTo>
                    <a:pt x="243544" y="13974"/>
                  </a:moveTo>
                  <a:lnTo>
                    <a:pt x="243544" y="14117"/>
                  </a:lnTo>
                  <a:lnTo>
                    <a:pt x="243687" y="14259"/>
                  </a:lnTo>
                  <a:lnTo>
                    <a:pt x="243687" y="14259"/>
                  </a:lnTo>
                  <a:lnTo>
                    <a:pt x="243116" y="14117"/>
                  </a:lnTo>
                  <a:lnTo>
                    <a:pt x="243259" y="14117"/>
                  </a:lnTo>
                  <a:lnTo>
                    <a:pt x="243544" y="13974"/>
                  </a:lnTo>
                  <a:close/>
                  <a:moveTo>
                    <a:pt x="13547" y="13689"/>
                  </a:moveTo>
                  <a:lnTo>
                    <a:pt x="13262" y="13974"/>
                  </a:lnTo>
                  <a:lnTo>
                    <a:pt x="12549" y="13974"/>
                  </a:lnTo>
                  <a:lnTo>
                    <a:pt x="12549" y="14117"/>
                  </a:lnTo>
                  <a:lnTo>
                    <a:pt x="12406" y="14117"/>
                  </a:lnTo>
                  <a:lnTo>
                    <a:pt x="11978" y="14259"/>
                  </a:lnTo>
                  <a:lnTo>
                    <a:pt x="12549" y="13974"/>
                  </a:lnTo>
                  <a:lnTo>
                    <a:pt x="11693" y="13974"/>
                  </a:lnTo>
                  <a:lnTo>
                    <a:pt x="12834" y="13832"/>
                  </a:lnTo>
                  <a:lnTo>
                    <a:pt x="13262" y="13832"/>
                  </a:lnTo>
                  <a:lnTo>
                    <a:pt x="13262" y="13689"/>
                  </a:lnTo>
                  <a:close/>
                  <a:moveTo>
                    <a:pt x="12976" y="14117"/>
                  </a:moveTo>
                  <a:lnTo>
                    <a:pt x="12976" y="14259"/>
                  </a:lnTo>
                  <a:lnTo>
                    <a:pt x="12834" y="14117"/>
                  </a:lnTo>
                  <a:close/>
                  <a:moveTo>
                    <a:pt x="111934" y="14117"/>
                  </a:moveTo>
                  <a:lnTo>
                    <a:pt x="111934" y="14259"/>
                  </a:lnTo>
                  <a:lnTo>
                    <a:pt x="111791" y="14117"/>
                  </a:lnTo>
                  <a:close/>
                  <a:moveTo>
                    <a:pt x="116069" y="14117"/>
                  </a:moveTo>
                  <a:lnTo>
                    <a:pt x="116069" y="14259"/>
                  </a:lnTo>
                  <a:lnTo>
                    <a:pt x="114073" y="14259"/>
                  </a:lnTo>
                  <a:lnTo>
                    <a:pt x="115356" y="14117"/>
                  </a:lnTo>
                  <a:close/>
                  <a:moveTo>
                    <a:pt x="242689" y="14117"/>
                  </a:moveTo>
                  <a:lnTo>
                    <a:pt x="243401" y="14259"/>
                  </a:lnTo>
                  <a:lnTo>
                    <a:pt x="242831" y="14259"/>
                  </a:lnTo>
                  <a:lnTo>
                    <a:pt x="242689" y="14117"/>
                  </a:lnTo>
                  <a:close/>
                  <a:moveTo>
                    <a:pt x="254381" y="13832"/>
                  </a:moveTo>
                  <a:lnTo>
                    <a:pt x="254666" y="13974"/>
                  </a:lnTo>
                  <a:lnTo>
                    <a:pt x="254523" y="14117"/>
                  </a:lnTo>
                  <a:lnTo>
                    <a:pt x="254238" y="14259"/>
                  </a:lnTo>
                  <a:lnTo>
                    <a:pt x="253811" y="14117"/>
                  </a:lnTo>
                  <a:lnTo>
                    <a:pt x="253811" y="13974"/>
                  </a:lnTo>
                  <a:lnTo>
                    <a:pt x="253953" y="13974"/>
                  </a:lnTo>
                  <a:lnTo>
                    <a:pt x="254381" y="13832"/>
                  </a:lnTo>
                  <a:close/>
                  <a:moveTo>
                    <a:pt x="118493" y="14259"/>
                  </a:moveTo>
                  <a:lnTo>
                    <a:pt x="118635" y="14402"/>
                  </a:lnTo>
                  <a:lnTo>
                    <a:pt x="118208" y="14259"/>
                  </a:lnTo>
                  <a:close/>
                  <a:moveTo>
                    <a:pt x="197488" y="14259"/>
                  </a:moveTo>
                  <a:lnTo>
                    <a:pt x="197488" y="14402"/>
                  </a:lnTo>
                  <a:lnTo>
                    <a:pt x="197202" y="14402"/>
                  </a:lnTo>
                  <a:lnTo>
                    <a:pt x="197488" y="14259"/>
                  </a:lnTo>
                  <a:close/>
                  <a:moveTo>
                    <a:pt x="208610" y="13832"/>
                  </a:moveTo>
                  <a:lnTo>
                    <a:pt x="209608" y="13974"/>
                  </a:lnTo>
                  <a:lnTo>
                    <a:pt x="210035" y="14117"/>
                  </a:lnTo>
                  <a:lnTo>
                    <a:pt x="210178" y="14402"/>
                  </a:lnTo>
                  <a:lnTo>
                    <a:pt x="209750" y="14402"/>
                  </a:lnTo>
                  <a:lnTo>
                    <a:pt x="209323" y="14259"/>
                  </a:lnTo>
                  <a:lnTo>
                    <a:pt x="209037" y="14117"/>
                  </a:lnTo>
                  <a:lnTo>
                    <a:pt x="208752" y="13974"/>
                  </a:lnTo>
                  <a:lnTo>
                    <a:pt x="208039" y="13832"/>
                  </a:lnTo>
                  <a:close/>
                  <a:moveTo>
                    <a:pt x="242261" y="14259"/>
                  </a:moveTo>
                  <a:lnTo>
                    <a:pt x="242546" y="14402"/>
                  </a:lnTo>
                  <a:lnTo>
                    <a:pt x="242118" y="14402"/>
                  </a:lnTo>
                  <a:lnTo>
                    <a:pt x="242118" y="14259"/>
                  </a:lnTo>
                  <a:close/>
                  <a:moveTo>
                    <a:pt x="244970" y="13974"/>
                  </a:moveTo>
                  <a:lnTo>
                    <a:pt x="245113" y="14117"/>
                  </a:lnTo>
                  <a:lnTo>
                    <a:pt x="245113" y="14402"/>
                  </a:lnTo>
                  <a:lnTo>
                    <a:pt x="244542" y="14402"/>
                  </a:lnTo>
                  <a:lnTo>
                    <a:pt x="244685" y="14259"/>
                  </a:lnTo>
                  <a:lnTo>
                    <a:pt x="244827" y="14117"/>
                  </a:lnTo>
                  <a:lnTo>
                    <a:pt x="244542" y="13974"/>
                  </a:lnTo>
                  <a:close/>
                  <a:moveTo>
                    <a:pt x="245826" y="14117"/>
                  </a:moveTo>
                  <a:lnTo>
                    <a:pt x="246253" y="14259"/>
                  </a:lnTo>
                  <a:lnTo>
                    <a:pt x="246253" y="14402"/>
                  </a:lnTo>
                  <a:lnTo>
                    <a:pt x="245826" y="14117"/>
                  </a:lnTo>
                  <a:close/>
                  <a:moveTo>
                    <a:pt x="247537" y="14259"/>
                  </a:moveTo>
                  <a:lnTo>
                    <a:pt x="247537" y="14402"/>
                  </a:lnTo>
                  <a:lnTo>
                    <a:pt x="247109" y="14259"/>
                  </a:lnTo>
                  <a:close/>
                  <a:moveTo>
                    <a:pt x="247964" y="14259"/>
                  </a:moveTo>
                  <a:lnTo>
                    <a:pt x="248250" y="14402"/>
                  </a:lnTo>
                  <a:lnTo>
                    <a:pt x="247964" y="14402"/>
                  </a:lnTo>
                  <a:lnTo>
                    <a:pt x="247964" y="14259"/>
                  </a:lnTo>
                  <a:close/>
                  <a:moveTo>
                    <a:pt x="111934" y="14402"/>
                  </a:moveTo>
                  <a:lnTo>
                    <a:pt x="111934" y="14545"/>
                  </a:lnTo>
                  <a:lnTo>
                    <a:pt x="111791" y="14402"/>
                  </a:lnTo>
                  <a:close/>
                  <a:moveTo>
                    <a:pt x="248677" y="14259"/>
                  </a:moveTo>
                  <a:lnTo>
                    <a:pt x="248820" y="14402"/>
                  </a:lnTo>
                  <a:lnTo>
                    <a:pt x="249390" y="14402"/>
                  </a:lnTo>
                  <a:lnTo>
                    <a:pt x="249105" y="14545"/>
                  </a:lnTo>
                  <a:lnTo>
                    <a:pt x="248677" y="14402"/>
                  </a:lnTo>
                  <a:lnTo>
                    <a:pt x="248677" y="14259"/>
                  </a:lnTo>
                  <a:close/>
                  <a:moveTo>
                    <a:pt x="220730" y="14545"/>
                  </a:moveTo>
                  <a:lnTo>
                    <a:pt x="220159" y="14687"/>
                  </a:lnTo>
                  <a:lnTo>
                    <a:pt x="220159" y="14687"/>
                  </a:lnTo>
                  <a:lnTo>
                    <a:pt x="220445" y="14545"/>
                  </a:lnTo>
                  <a:close/>
                  <a:moveTo>
                    <a:pt x="12406" y="14259"/>
                  </a:moveTo>
                  <a:lnTo>
                    <a:pt x="12121" y="14402"/>
                  </a:lnTo>
                  <a:lnTo>
                    <a:pt x="11836" y="14545"/>
                  </a:lnTo>
                  <a:lnTo>
                    <a:pt x="12549" y="14545"/>
                  </a:lnTo>
                  <a:lnTo>
                    <a:pt x="12406" y="14687"/>
                  </a:lnTo>
                  <a:lnTo>
                    <a:pt x="11836" y="14545"/>
                  </a:lnTo>
                  <a:lnTo>
                    <a:pt x="11978" y="14402"/>
                  </a:lnTo>
                  <a:lnTo>
                    <a:pt x="12121" y="14259"/>
                  </a:lnTo>
                  <a:close/>
                  <a:moveTo>
                    <a:pt x="15971" y="13119"/>
                  </a:moveTo>
                  <a:lnTo>
                    <a:pt x="15971" y="13261"/>
                  </a:lnTo>
                  <a:lnTo>
                    <a:pt x="15400" y="13404"/>
                  </a:lnTo>
                  <a:lnTo>
                    <a:pt x="15828" y="13404"/>
                  </a:lnTo>
                  <a:lnTo>
                    <a:pt x="15543" y="13547"/>
                  </a:lnTo>
                  <a:lnTo>
                    <a:pt x="15828" y="13547"/>
                  </a:lnTo>
                  <a:lnTo>
                    <a:pt x="15971" y="13689"/>
                  </a:lnTo>
                  <a:lnTo>
                    <a:pt x="15258" y="13689"/>
                  </a:lnTo>
                  <a:lnTo>
                    <a:pt x="15400" y="13832"/>
                  </a:lnTo>
                  <a:lnTo>
                    <a:pt x="15400" y="13974"/>
                  </a:lnTo>
                  <a:lnTo>
                    <a:pt x="14830" y="14259"/>
                  </a:lnTo>
                  <a:lnTo>
                    <a:pt x="13974" y="14687"/>
                  </a:lnTo>
                  <a:lnTo>
                    <a:pt x="13547" y="14687"/>
                  </a:lnTo>
                  <a:lnTo>
                    <a:pt x="13119" y="14545"/>
                  </a:lnTo>
                  <a:lnTo>
                    <a:pt x="12976" y="14402"/>
                  </a:lnTo>
                  <a:lnTo>
                    <a:pt x="13262" y="14259"/>
                  </a:lnTo>
                  <a:lnTo>
                    <a:pt x="13974" y="14117"/>
                  </a:lnTo>
                  <a:lnTo>
                    <a:pt x="14402" y="13974"/>
                  </a:lnTo>
                  <a:lnTo>
                    <a:pt x="13832" y="13832"/>
                  </a:lnTo>
                  <a:lnTo>
                    <a:pt x="14545" y="13547"/>
                  </a:lnTo>
                  <a:lnTo>
                    <a:pt x="15400" y="13547"/>
                  </a:lnTo>
                  <a:lnTo>
                    <a:pt x="14830" y="13261"/>
                  </a:lnTo>
                  <a:lnTo>
                    <a:pt x="14687" y="13261"/>
                  </a:lnTo>
                  <a:lnTo>
                    <a:pt x="15400" y="13119"/>
                  </a:lnTo>
                  <a:close/>
                  <a:moveTo>
                    <a:pt x="109367" y="14545"/>
                  </a:moveTo>
                  <a:lnTo>
                    <a:pt x="109367" y="14687"/>
                  </a:lnTo>
                  <a:lnTo>
                    <a:pt x="108939" y="14545"/>
                  </a:lnTo>
                  <a:close/>
                  <a:moveTo>
                    <a:pt x="250959" y="14259"/>
                  </a:moveTo>
                  <a:lnTo>
                    <a:pt x="250959" y="14687"/>
                  </a:lnTo>
                  <a:lnTo>
                    <a:pt x="250531" y="14545"/>
                  </a:lnTo>
                  <a:lnTo>
                    <a:pt x="250674" y="14402"/>
                  </a:lnTo>
                  <a:lnTo>
                    <a:pt x="250531" y="14402"/>
                  </a:lnTo>
                  <a:lnTo>
                    <a:pt x="250531" y="14259"/>
                  </a:lnTo>
                  <a:close/>
                  <a:moveTo>
                    <a:pt x="251529" y="14545"/>
                  </a:moveTo>
                  <a:lnTo>
                    <a:pt x="251529" y="14687"/>
                  </a:lnTo>
                  <a:lnTo>
                    <a:pt x="251244" y="14687"/>
                  </a:lnTo>
                  <a:lnTo>
                    <a:pt x="251244" y="14545"/>
                  </a:lnTo>
                  <a:close/>
                  <a:moveTo>
                    <a:pt x="259657" y="14545"/>
                  </a:moveTo>
                  <a:lnTo>
                    <a:pt x="259799" y="14687"/>
                  </a:lnTo>
                  <a:lnTo>
                    <a:pt x="259657" y="14687"/>
                  </a:lnTo>
                  <a:lnTo>
                    <a:pt x="259657" y="14545"/>
                  </a:lnTo>
                  <a:close/>
                  <a:moveTo>
                    <a:pt x="107941" y="14687"/>
                  </a:moveTo>
                  <a:lnTo>
                    <a:pt x="107317" y="14812"/>
                  </a:lnTo>
                  <a:lnTo>
                    <a:pt x="107317" y="14812"/>
                  </a:lnTo>
                  <a:lnTo>
                    <a:pt x="106943" y="14687"/>
                  </a:lnTo>
                  <a:close/>
                  <a:moveTo>
                    <a:pt x="213030" y="13974"/>
                  </a:moveTo>
                  <a:lnTo>
                    <a:pt x="213885" y="14117"/>
                  </a:lnTo>
                  <a:lnTo>
                    <a:pt x="216167" y="14259"/>
                  </a:lnTo>
                  <a:lnTo>
                    <a:pt x="218306" y="14402"/>
                  </a:lnTo>
                  <a:lnTo>
                    <a:pt x="219161" y="14402"/>
                  </a:lnTo>
                  <a:lnTo>
                    <a:pt x="219446" y="14545"/>
                  </a:lnTo>
                  <a:lnTo>
                    <a:pt x="219589" y="14687"/>
                  </a:lnTo>
                  <a:lnTo>
                    <a:pt x="219019" y="14830"/>
                  </a:lnTo>
                  <a:lnTo>
                    <a:pt x="214884" y="14830"/>
                  </a:lnTo>
                  <a:lnTo>
                    <a:pt x="213600" y="14687"/>
                  </a:lnTo>
                  <a:lnTo>
                    <a:pt x="212887" y="14402"/>
                  </a:lnTo>
                  <a:lnTo>
                    <a:pt x="212887" y="14259"/>
                  </a:lnTo>
                  <a:lnTo>
                    <a:pt x="213030" y="13974"/>
                  </a:lnTo>
                  <a:close/>
                  <a:moveTo>
                    <a:pt x="242546" y="14687"/>
                  </a:moveTo>
                  <a:lnTo>
                    <a:pt x="242974" y="14830"/>
                  </a:lnTo>
                  <a:lnTo>
                    <a:pt x="242831" y="14830"/>
                  </a:lnTo>
                  <a:lnTo>
                    <a:pt x="242546" y="14687"/>
                  </a:lnTo>
                  <a:close/>
                  <a:moveTo>
                    <a:pt x="11123" y="14830"/>
                  </a:moveTo>
                  <a:lnTo>
                    <a:pt x="11265" y="14972"/>
                  </a:lnTo>
                  <a:lnTo>
                    <a:pt x="10695" y="14972"/>
                  </a:lnTo>
                  <a:lnTo>
                    <a:pt x="10980" y="14830"/>
                  </a:lnTo>
                  <a:close/>
                  <a:moveTo>
                    <a:pt x="12549" y="14830"/>
                  </a:moveTo>
                  <a:lnTo>
                    <a:pt x="12691" y="14972"/>
                  </a:lnTo>
                  <a:lnTo>
                    <a:pt x="12263" y="14972"/>
                  </a:lnTo>
                  <a:lnTo>
                    <a:pt x="12406" y="14830"/>
                  </a:lnTo>
                  <a:close/>
                  <a:moveTo>
                    <a:pt x="13974" y="14830"/>
                  </a:moveTo>
                  <a:lnTo>
                    <a:pt x="13974" y="14972"/>
                  </a:lnTo>
                  <a:lnTo>
                    <a:pt x="13832" y="14830"/>
                  </a:lnTo>
                  <a:close/>
                  <a:moveTo>
                    <a:pt x="108654" y="14830"/>
                  </a:moveTo>
                  <a:lnTo>
                    <a:pt x="107799" y="14972"/>
                  </a:lnTo>
                  <a:lnTo>
                    <a:pt x="107799" y="14830"/>
                  </a:lnTo>
                  <a:close/>
                  <a:moveTo>
                    <a:pt x="115356" y="14726"/>
                  </a:moveTo>
                  <a:lnTo>
                    <a:pt x="115009" y="14749"/>
                  </a:lnTo>
                  <a:lnTo>
                    <a:pt x="115009" y="14749"/>
                  </a:lnTo>
                  <a:lnTo>
                    <a:pt x="114928" y="14830"/>
                  </a:lnTo>
                  <a:lnTo>
                    <a:pt x="114785" y="14830"/>
                  </a:lnTo>
                  <a:lnTo>
                    <a:pt x="115071" y="14972"/>
                  </a:lnTo>
                  <a:lnTo>
                    <a:pt x="115498" y="14830"/>
                  </a:lnTo>
                  <a:lnTo>
                    <a:pt x="115356" y="14830"/>
                  </a:lnTo>
                  <a:lnTo>
                    <a:pt x="115356" y="14726"/>
                  </a:lnTo>
                  <a:close/>
                  <a:moveTo>
                    <a:pt x="221157" y="14687"/>
                  </a:moveTo>
                  <a:lnTo>
                    <a:pt x="221157" y="14830"/>
                  </a:lnTo>
                  <a:lnTo>
                    <a:pt x="220730" y="14830"/>
                  </a:lnTo>
                  <a:lnTo>
                    <a:pt x="220872" y="14972"/>
                  </a:lnTo>
                  <a:lnTo>
                    <a:pt x="220587" y="14972"/>
                  </a:lnTo>
                  <a:lnTo>
                    <a:pt x="220730" y="14830"/>
                  </a:lnTo>
                  <a:lnTo>
                    <a:pt x="220445" y="14830"/>
                  </a:lnTo>
                  <a:lnTo>
                    <a:pt x="221157" y="14687"/>
                  </a:lnTo>
                  <a:close/>
                  <a:moveTo>
                    <a:pt x="221728" y="14830"/>
                  </a:moveTo>
                  <a:lnTo>
                    <a:pt x="222013" y="14972"/>
                  </a:lnTo>
                  <a:lnTo>
                    <a:pt x="221728" y="14972"/>
                  </a:lnTo>
                  <a:lnTo>
                    <a:pt x="221728" y="14830"/>
                  </a:lnTo>
                  <a:close/>
                  <a:moveTo>
                    <a:pt x="224294" y="14830"/>
                  </a:moveTo>
                  <a:lnTo>
                    <a:pt x="224294" y="14972"/>
                  </a:lnTo>
                  <a:lnTo>
                    <a:pt x="224009" y="14972"/>
                  </a:lnTo>
                  <a:lnTo>
                    <a:pt x="224294" y="14830"/>
                  </a:lnTo>
                  <a:close/>
                  <a:moveTo>
                    <a:pt x="114643" y="14972"/>
                  </a:moveTo>
                  <a:lnTo>
                    <a:pt x="114215" y="15115"/>
                  </a:lnTo>
                  <a:lnTo>
                    <a:pt x="115071" y="15115"/>
                  </a:lnTo>
                  <a:lnTo>
                    <a:pt x="114643" y="14972"/>
                  </a:lnTo>
                  <a:close/>
                  <a:moveTo>
                    <a:pt x="244257" y="14545"/>
                  </a:moveTo>
                  <a:lnTo>
                    <a:pt x="245968" y="14972"/>
                  </a:lnTo>
                  <a:lnTo>
                    <a:pt x="245255" y="15115"/>
                  </a:lnTo>
                  <a:lnTo>
                    <a:pt x="244257" y="14972"/>
                  </a:lnTo>
                  <a:lnTo>
                    <a:pt x="243259" y="14687"/>
                  </a:lnTo>
                  <a:lnTo>
                    <a:pt x="243544" y="14545"/>
                  </a:lnTo>
                  <a:close/>
                  <a:moveTo>
                    <a:pt x="246396" y="15115"/>
                  </a:moveTo>
                  <a:lnTo>
                    <a:pt x="246396" y="15258"/>
                  </a:lnTo>
                  <a:lnTo>
                    <a:pt x="245968" y="15115"/>
                  </a:lnTo>
                  <a:close/>
                  <a:moveTo>
                    <a:pt x="249675" y="14687"/>
                  </a:moveTo>
                  <a:lnTo>
                    <a:pt x="250246" y="14830"/>
                  </a:lnTo>
                  <a:lnTo>
                    <a:pt x="251529" y="14830"/>
                  </a:lnTo>
                  <a:lnTo>
                    <a:pt x="252527" y="14972"/>
                  </a:lnTo>
                  <a:lnTo>
                    <a:pt x="252670" y="14972"/>
                  </a:lnTo>
                  <a:lnTo>
                    <a:pt x="252527" y="15115"/>
                  </a:lnTo>
                  <a:lnTo>
                    <a:pt x="252812" y="15258"/>
                  </a:lnTo>
                  <a:lnTo>
                    <a:pt x="249961" y="15258"/>
                  </a:lnTo>
                  <a:lnTo>
                    <a:pt x="248820" y="15115"/>
                  </a:lnTo>
                  <a:lnTo>
                    <a:pt x="249105" y="15115"/>
                  </a:lnTo>
                  <a:lnTo>
                    <a:pt x="248250" y="14972"/>
                  </a:lnTo>
                  <a:lnTo>
                    <a:pt x="249105" y="14830"/>
                  </a:lnTo>
                  <a:lnTo>
                    <a:pt x="249390" y="14687"/>
                  </a:lnTo>
                  <a:close/>
                  <a:moveTo>
                    <a:pt x="111221" y="15258"/>
                  </a:moveTo>
                  <a:lnTo>
                    <a:pt x="110936" y="15400"/>
                  </a:lnTo>
                  <a:lnTo>
                    <a:pt x="111506" y="15400"/>
                  </a:lnTo>
                  <a:lnTo>
                    <a:pt x="111221" y="15258"/>
                  </a:lnTo>
                  <a:close/>
                  <a:moveTo>
                    <a:pt x="245826" y="15258"/>
                  </a:moveTo>
                  <a:lnTo>
                    <a:pt x="245968" y="15400"/>
                  </a:lnTo>
                  <a:lnTo>
                    <a:pt x="245683" y="15400"/>
                  </a:lnTo>
                  <a:lnTo>
                    <a:pt x="245113" y="15258"/>
                  </a:lnTo>
                  <a:close/>
                  <a:moveTo>
                    <a:pt x="7986" y="15258"/>
                  </a:moveTo>
                  <a:lnTo>
                    <a:pt x="7843" y="15400"/>
                  </a:lnTo>
                  <a:lnTo>
                    <a:pt x="7823" y="15421"/>
                  </a:lnTo>
                  <a:lnTo>
                    <a:pt x="7823" y="15421"/>
                  </a:lnTo>
                  <a:lnTo>
                    <a:pt x="7986" y="15400"/>
                  </a:lnTo>
                  <a:lnTo>
                    <a:pt x="8128" y="15400"/>
                  </a:lnTo>
                  <a:lnTo>
                    <a:pt x="7986" y="15258"/>
                  </a:lnTo>
                  <a:close/>
                  <a:moveTo>
                    <a:pt x="101952" y="15258"/>
                  </a:moveTo>
                  <a:lnTo>
                    <a:pt x="101810" y="15400"/>
                  </a:lnTo>
                  <a:lnTo>
                    <a:pt x="100812" y="15543"/>
                  </a:lnTo>
                  <a:lnTo>
                    <a:pt x="100384" y="15543"/>
                  </a:lnTo>
                  <a:lnTo>
                    <a:pt x="100526" y="15400"/>
                  </a:lnTo>
                  <a:lnTo>
                    <a:pt x="101239" y="15400"/>
                  </a:lnTo>
                  <a:lnTo>
                    <a:pt x="101952" y="15258"/>
                  </a:lnTo>
                  <a:close/>
                  <a:moveTo>
                    <a:pt x="95251" y="15543"/>
                  </a:moveTo>
                  <a:lnTo>
                    <a:pt x="94538" y="15685"/>
                  </a:lnTo>
                  <a:lnTo>
                    <a:pt x="94538" y="15685"/>
                  </a:lnTo>
                  <a:lnTo>
                    <a:pt x="94965" y="15543"/>
                  </a:lnTo>
                  <a:close/>
                  <a:moveTo>
                    <a:pt x="7558" y="15543"/>
                  </a:moveTo>
                  <a:lnTo>
                    <a:pt x="6988" y="15685"/>
                  </a:lnTo>
                  <a:lnTo>
                    <a:pt x="6988" y="15685"/>
                  </a:lnTo>
                  <a:lnTo>
                    <a:pt x="7273" y="15543"/>
                  </a:lnTo>
                  <a:close/>
                  <a:moveTo>
                    <a:pt x="94110" y="15543"/>
                  </a:moveTo>
                  <a:lnTo>
                    <a:pt x="94110" y="15685"/>
                  </a:lnTo>
                  <a:lnTo>
                    <a:pt x="93967" y="15543"/>
                  </a:lnTo>
                  <a:close/>
                  <a:moveTo>
                    <a:pt x="98958" y="15543"/>
                  </a:moveTo>
                  <a:lnTo>
                    <a:pt x="99101" y="15685"/>
                  </a:lnTo>
                  <a:lnTo>
                    <a:pt x="98958" y="15685"/>
                  </a:lnTo>
                  <a:lnTo>
                    <a:pt x="98815" y="15543"/>
                  </a:lnTo>
                  <a:close/>
                  <a:moveTo>
                    <a:pt x="254096" y="14972"/>
                  </a:moveTo>
                  <a:lnTo>
                    <a:pt x="254238" y="15115"/>
                  </a:lnTo>
                  <a:lnTo>
                    <a:pt x="254238" y="15258"/>
                  </a:lnTo>
                  <a:lnTo>
                    <a:pt x="254523" y="15400"/>
                  </a:lnTo>
                  <a:lnTo>
                    <a:pt x="254096" y="15400"/>
                  </a:lnTo>
                  <a:lnTo>
                    <a:pt x="254238" y="15543"/>
                  </a:lnTo>
                  <a:lnTo>
                    <a:pt x="254381" y="15685"/>
                  </a:lnTo>
                  <a:lnTo>
                    <a:pt x="253811" y="15685"/>
                  </a:lnTo>
                  <a:lnTo>
                    <a:pt x="254238" y="15543"/>
                  </a:lnTo>
                  <a:lnTo>
                    <a:pt x="253383" y="15543"/>
                  </a:lnTo>
                  <a:lnTo>
                    <a:pt x="253240" y="15685"/>
                  </a:lnTo>
                  <a:lnTo>
                    <a:pt x="252812" y="15685"/>
                  </a:lnTo>
                  <a:lnTo>
                    <a:pt x="252812" y="15543"/>
                  </a:lnTo>
                  <a:lnTo>
                    <a:pt x="252955" y="15543"/>
                  </a:lnTo>
                  <a:lnTo>
                    <a:pt x="253668" y="15400"/>
                  </a:lnTo>
                  <a:lnTo>
                    <a:pt x="253953" y="15400"/>
                  </a:lnTo>
                  <a:lnTo>
                    <a:pt x="253383" y="15258"/>
                  </a:lnTo>
                  <a:lnTo>
                    <a:pt x="254096" y="14972"/>
                  </a:lnTo>
                  <a:close/>
                  <a:moveTo>
                    <a:pt x="255379" y="15543"/>
                  </a:moveTo>
                  <a:lnTo>
                    <a:pt x="255379" y="15685"/>
                  </a:lnTo>
                  <a:lnTo>
                    <a:pt x="254809" y="15543"/>
                  </a:lnTo>
                  <a:close/>
                  <a:moveTo>
                    <a:pt x="93825" y="15685"/>
                  </a:moveTo>
                  <a:lnTo>
                    <a:pt x="93682" y="15828"/>
                  </a:lnTo>
                  <a:lnTo>
                    <a:pt x="93540" y="15828"/>
                  </a:lnTo>
                  <a:lnTo>
                    <a:pt x="93825" y="15685"/>
                  </a:lnTo>
                  <a:close/>
                  <a:moveTo>
                    <a:pt x="250246" y="15685"/>
                  </a:moveTo>
                  <a:lnTo>
                    <a:pt x="251244" y="15828"/>
                  </a:lnTo>
                  <a:lnTo>
                    <a:pt x="250674" y="15828"/>
                  </a:lnTo>
                  <a:lnTo>
                    <a:pt x="250246" y="15685"/>
                  </a:lnTo>
                  <a:close/>
                  <a:moveTo>
                    <a:pt x="255094" y="15685"/>
                  </a:moveTo>
                  <a:lnTo>
                    <a:pt x="255664" y="15828"/>
                  </a:lnTo>
                  <a:lnTo>
                    <a:pt x="255094" y="15828"/>
                  </a:lnTo>
                  <a:lnTo>
                    <a:pt x="255094" y="15685"/>
                  </a:lnTo>
                  <a:close/>
                  <a:moveTo>
                    <a:pt x="255949" y="15685"/>
                  </a:moveTo>
                  <a:lnTo>
                    <a:pt x="256377" y="15828"/>
                  </a:lnTo>
                  <a:lnTo>
                    <a:pt x="255664" y="15828"/>
                  </a:lnTo>
                  <a:lnTo>
                    <a:pt x="255949" y="15685"/>
                  </a:lnTo>
                  <a:close/>
                  <a:moveTo>
                    <a:pt x="259657" y="15685"/>
                  </a:moveTo>
                  <a:lnTo>
                    <a:pt x="259942" y="15828"/>
                  </a:lnTo>
                  <a:lnTo>
                    <a:pt x="259657" y="15828"/>
                  </a:lnTo>
                  <a:lnTo>
                    <a:pt x="259657" y="15685"/>
                  </a:lnTo>
                  <a:close/>
                  <a:moveTo>
                    <a:pt x="90830" y="15685"/>
                  </a:moveTo>
                  <a:lnTo>
                    <a:pt x="90688" y="15828"/>
                  </a:lnTo>
                  <a:lnTo>
                    <a:pt x="90260" y="15828"/>
                  </a:lnTo>
                  <a:lnTo>
                    <a:pt x="90545" y="15971"/>
                  </a:lnTo>
                  <a:lnTo>
                    <a:pt x="89547" y="15971"/>
                  </a:lnTo>
                  <a:lnTo>
                    <a:pt x="90260" y="15828"/>
                  </a:lnTo>
                  <a:lnTo>
                    <a:pt x="90545" y="15685"/>
                  </a:lnTo>
                  <a:close/>
                  <a:moveTo>
                    <a:pt x="235274" y="15543"/>
                  </a:moveTo>
                  <a:lnTo>
                    <a:pt x="235274" y="15685"/>
                  </a:lnTo>
                  <a:lnTo>
                    <a:pt x="235987" y="15685"/>
                  </a:lnTo>
                  <a:lnTo>
                    <a:pt x="236129" y="15828"/>
                  </a:lnTo>
                  <a:lnTo>
                    <a:pt x="235416" y="15971"/>
                  </a:lnTo>
                  <a:lnTo>
                    <a:pt x="234561" y="15828"/>
                  </a:lnTo>
                  <a:lnTo>
                    <a:pt x="234418" y="15685"/>
                  </a:lnTo>
                  <a:lnTo>
                    <a:pt x="235274" y="15543"/>
                  </a:lnTo>
                  <a:close/>
                  <a:moveTo>
                    <a:pt x="238553" y="15828"/>
                  </a:moveTo>
                  <a:lnTo>
                    <a:pt x="238553" y="15971"/>
                  </a:lnTo>
                  <a:lnTo>
                    <a:pt x="238268" y="15971"/>
                  </a:lnTo>
                  <a:lnTo>
                    <a:pt x="237555" y="15828"/>
                  </a:lnTo>
                  <a:close/>
                  <a:moveTo>
                    <a:pt x="256377" y="15828"/>
                  </a:moveTo>
                  <a:lnTo>
                    <a:pt x="256235" y="15971"/>
                  </a:lnTo>
                  <a:lnTo>
                    <a:pt x="255949" y="15971"/>
                  </a:lnTo>
                  <a:lnTo>
                    <a:pt x="256377" y="15828"/>
                  </a:lnTo>
                  <a:close/>
                  <a:moveTo>
                    <a:pt x="249248" y="10410"/>
                  </a:moveTo>
                  <a:lnTo>
                    <a:pt x="249248" y="10552"/>
                  </a:lnTo>
                  <a:lnTo>
                    <a:pt x="249105" y="10980"/>
                  </a:lnTo>
                  <a:lnTo>
                    <a:pt x="249105" y="11123"/>
                  </a:lnTo>
                  <a:lnTo>
                    <a:pt x="249533" y="11123"/>
                  </a:lnTo>
                  <a:lnTo>
                    <a:pt x="249961" y="10980"/>
                  </a:lnTo>
                  <a:lnTo>
                    <a:pt x="250388" y="10980"/>
                  </a:lnTo>
                  <a:lnTo>
                    <a:pt x="250246" y="10837"/>
                  </a:lnTo>
                  <a:lnTo>
                    <a:pt x="250602" y="10837"/>
                  </a:lnTo>
                  <a:lnTo>
                    <a:pt x="250246" y="10695"/>
                  </a:lnTo>
                  <a:lnTo>
                    <a:pt x="249818" y="10695"/>
                  </a:lnTo>
                  <a:lnTo>
                    <a:pt x="249675" y="10552"/>
                  </a:lnTo>
                  <a:lnTo>
                    <a:pt x="251101" y="10552"/>
                  </a:lnTo>
                  <a:lnTo>
                    <a:pt x="251244" y="10837"/>
                  </a:lnTo>
                  <a:lnTo>
                    <a:pt x="251672" y="10837"/>
                  </a:lnTo>
                  <a:lnTo>
                    <a:pt x="253098" y="10980"/>
                  </a:lnTo>
                  <a:lnTo>
                    <a:pt x="254523" y="10695"/>
                  </a:lnTo>
                  <a:lnTo>
                    <a:pt x="255236" y="10552"/>
                  </a:lnTo>
                  <a:lnTo>
                    <a:pt x="255949" y="10980"/>
                  </a:lnTo>
                  <a:lnTo>
                    <a:pt x="256235" y="11123"/>
                  </a:lnTo>
                  <a:lnTo>
                    <a:pt x="254951" y="10837"/>
                  </a:lnTo>
                  <a:lnTo>
                    <a:pt x="254951" y="10837"/>
                  </a:lnTo>
                  <a:lnTo>
                    <a:pt x="255236" y="10980"/>
                  </a:lnTo>
                  <a:lnTo>
                    <a:pt x="254523" y="11123"/>
                  </a:lnTo>
                  <a:lnTo>
                    <a:pt x="253383" y="11123"/>
                  </a:lnTo>
                  <a:lnTo>
                    <a:pt x="252385" y="11408"/>
                  </a:lnTo>
                  <a:lnTo>
                    <a:pt x="253240" y="11265"/>
                  </a:lnTo>
                  <a:lnTo>
                    <a:pt x="254238" y="11408"/>
                  </a:lnTo>
                  <a:lnTo>
                    <a:pt x="256377" y="11836"/>
                  </a:lnTo>
                  <a:lnTo>
                    <a:pt x="258088" y="12121"/>
                  </a:lnTo>
                  <a:lnTo>
                    <a:pt x="258659" y="11978"/>
                  </a:lnTo>
                  <a:lnTo>
                    <a:pt x="258801" y="11978"/>
                  </a:lnTo>
                  <a:lnTo>
                    <a:pt x="258801" y="11693"/>
                  </a:lnTo>
                  <a:lnTo>
                    <a:pt x="259657" y="11836"/>
                  </a:lnTo>
                  <a:lnTo>
                    <a:pt x="259942" y="11978"/>
                  </a:lnTo>
                  <a:lnTo>
                    <a:pt x="259942" y="12121"/>
                  </a:lnTo>
                  <a:lnTo>
                    <a:pt x="259514" y="12263"/>
                  </a:lnTo>
                  <a:lnTo>
                    <a:pt x="256805" y="12406"/>
                  </a:lnTo>
                  <a:lnTo>
                    <a:pt x="257518" y="12548"/>
                  </a:lnTo>
                  <a:lnTo>
                    <a:pt x="258659" y="12548"/>
                  </a:lnTo>
                  <a:lnTo>
                    <a:pt x="259799" y="12834"/>
                  </a:lnTo>
                  <a:lnTo>
                    <a:pt x="259942" y="12834"/>
                  </a:lnTo>
                  <a:lnTo>
                    <a:pt x="260227" y="12976"/>
                  </a:lnTo>
                  <a:lnTo>
                    <a:pt x="259799" y="12834"/>
                  </a:lnTo>
                  <a:lnTo>
                    <a:pt x="258659" y="12834"/>
                  </a:lnTo>
                  <a:lnTo>
                    <a:pt x="258944" y="12976"/>
                  </a:lnTo>
                  <a:lnTo>
                    <a:pt x="259799" y="13261"/>
                  </a:lnTo>
                  <a:lnTo>
                    <a:pt x="258944" y="13119"/>
                  </a:lnTo>
                  <a:lnTo>
                    <a:pt x="258373" y="13261"/>
                  </a:lnTo>
                  <a:lnTo>
                    <a:pt x="258231" y="13261"/>
                  </a:lnTo>
                  <a:lnTo>
                    <a:pt x="259086" y="13404"/>
                  </a:lnTo>
                  <a:lnTo>
                    <a:pt x="258659" y="13404"/>
                  </a:lnTo>
                  <a:lnTo>
                    <a:pt x="258801" y="13547"/>
                  </a:lnTo>
                  <a:lnTo>
                    <a:pt x="259657" y="13404"/>
                  </a:lnTo>
                  <a:lnTo>
                    <a:pt x="259514" y="13547"/>
                  </a:lnTo>
                  <a:lnTo>
                    <a:pt x="259799" y="13547"/>
                  </a:lnTo>
                  <a:lnTo>
                    <a:pt x="258659" y="13689"/>
                  </a:lnTo>
                  <a:lnTo>
                    <a:pt x="258516" y="14117"/>
                  </a:lnTo>
                  <a:lnTo>
                    <a:pt x="258801" y="14402"/>
                  </a:lnTo>
                  <a:lnTo>
                    <a:pt x="259086" y="14687"/>
                  </a:lnTo>
                  <a:lnTo>
                    <a:pt x="259086" y="14972"/>
                  </a:lnTo>
                  <a:lnTo>
                    <a:pt x="258944" y="15115"/>
                  </a:lnTo>
                  <a:lnTo>
                    <a:pt x="258516" y="15258"/>
                  </a:lnTo>
                  <a:lnTo>
                    <a:pt x="257518" y="15400"/>
                  </a:lnTo>
                  <a:lnTo>
                    <a:pt x="256092" y="15258"/>
                  </a:lnTo>
                  <a:lnTo>
                    <a:pt x="256092" y="15258"/>
                  </a:lnTo>
                  <a:lnTo>
                    <a:pt x="257946" y="15685"/>
                  </a:lnTo>
                  <a:lnTo>
                    <a:pt x="257090" y="15971"/>
                  </a:lnTo>
                  <a:lnTo>
                    <a:pt x="256662" y="15828"/>
                  </a:lnTo>
                  <a:lnTo>
                    <a:pt x="255664" y="15543"/>
                  </a:lnTo>
                  <a:lnTo>
                    <a:pt x="255094" y="15400"/>
                  </a:lnTo>
                  <a:lnTo>
                    <a:pt x="254809" y="15258"/>
                  </a:lnTo>
                  <a:lnTo>
                    <a:pt x="254809" y="15115"/>
                  </a:lnTo>
                  <a:lnTo>
                    <a:pt x="254951" y="15115"/>
                  </a:lnTo>
                  <a:lnTo>
                    <a:pt x="255522" y="14972"/>
                  </a:lnTo>
                  <a:lnTo>
                    <a:pt x="254809" y="14830"/>
                  </a:lnTo>
                  <a:lnTo>
                    <a:pt x="254809" y="14545"/>
                  </a:lnTo>
                  <a:lnTo>
                    <a:pt x="254951" y="14545"/>
                  </a:lnTo>
                  <a:lnTo>
                    <a:pt x="255664" y="14687"/>
                  </a:lnTo>
                  <a:lnTo>
                    <a:pt x="255664" y="14687"/>
                  </a:lnTo>
                  <a:lnTo>
                    <a:pt x="255094" y="14259"/>
                  </a:lnTo>
                  <a:lnTo>
                    <a:pt x="255236" y="14259"/>
                  </a:lnTo>
                  <a:lnTo>
                    <a:pt x="255807" y="14402"/>
                  </a:lnTo>
                  <a:lnTo>
                    <a:pt x="256377" y="14402"/>
                  </a:lnTo>
                  <a:lnTo>
                    <a:pt x="255379" y="14117"/>
                  </a:lnTo>
                  <a:lnTo>
                    <a:pt x="255094" y="13974"/>
                  </a:lnTo>
                  <a:lnTo>
                    <a:pt x="254951" y="13974"/>
                  </a:lnTo>
                  <a:lnTo>
                    <a:pt x="254951" y="13832"/>
                  </a:lnTo>
                  <a:lnTo>
                    <a:pt x="255094" y="13974"/>
                  </a:lnTo>
                  <a:lnTo>
                    <a:pt x="256235" y="13832"/>
                  </a:lnTo>
                  <a:lnTo>
                    <a:pt x="255664" y="13689"/>
                  </a:lnTo>
                  <a:lnTo>
                    <a:pt x="255522" y="13404"/>
                  </a:lnTo>
                  <a:lnTo>
                    <a:pt x="255379" y="13261"/>
                  </a:lnTo>
                  <a:lnTo>
                    <a:pt x="254666" y="13119"/>
                  </a:lnTo>
                  <a:lnTo>
                    <a:pt x="254809" y="12976"/>
                  </a:lnTo>
                  <a:lnTo>
                    <a:pt x="254666" y="12976"/>
                  </a:lnTo>
                  <a:lnTo>
                    <a:pt x="253668" y="13119"/>
                  </a:lnTo>
                  <a:lnTo>
                    <a:pt x="253383" y="13261"/>
                  </a:lnTo>
                  <a:lnTo>
                    <a:pt x="253811" y="13404"/>
                  </a:lnTo>
                  <a:lnTo>
                    <a:pt x="253953" y="13404"/>
                  </a:lnTo>
                  <a:lnTo>
                    <a:pt x="253668" y="13261"/>
                  </a:lnTo>
                  <a:lnTo>
                    <a:pt x="254096" y="13261"/>
                  </a:lnTo>
                  <a:lnTo>
                    <a:pt x="253953" y="13404"/>
                  </a:lnTo>
                  <a:lnTo>
                    <a:pt x="254523" y="13404"/>
                  </a:lnTo>
                  <a:lnTo>
                    <a:pt x="254238" y="13261"/>
                  </a:lnTo>
                  <a:lnTo>
                    <a:pt x="254809" y="13261"/>
                  </a:lnTo>
                  <a:lnTo>
                    <a:pt x="254523" y="13404"/>
                  </a:lnTo>
                  <a:lnTo>
                    <a:pt x="254809" y="13404"/>
                  </a:lnTo>
                  <a:lnTo>
                    <a:pt x="254381" y="13689"/>
                  </a:lnTo>
                  <a:lnTo>
                    <a:pt x="252670" y="13689"/>
                  </a:lnTo>
                  <a:lnTo>
                    <a:pt x="253240" y="13832"/>
                  </a:lnTo>
                  <a:lnTo>
                    <a:pt x="253383" y="13974"/>
                  </a:lnTo>
                  <a:lnTo>
                    <a:pt x="253098" y="14117"/>
                  </a:lnTo>
                  <a:lnTo>
                    <a:pt x="251101" y="14117"/>
                  </a:lnTo>
                  <a:lnTo>
                    <a:pt x="250531" y="13974"/>
                  </a:lnTo>
                  <a:lnTo>
                    <a:pt x="250103" y="13832"/>
                  </a:lnTo>
                  <a:lnTo>
                    <a:pt x="250959" y="13689"/>
                  </a:lnTo>
                  <a:lnTo>
                    <a:pt x="251672" y="13404"/>
                  </a:lnTo>
                  <a:lnTo>
                    <a:pt x="251672" y="13261"/>
                  </a:lnTo>
                  <a:lnTo>
                    <a:pt x="252242" y="13261"/>
                  </a:lnTo>
                  <a:lnTo>
                    <a:pt x="252812" y="13119"/>
                  </a:lnTo>
                  <a:lnTo>
                    <a:pt x="252955" y="13119"/>
                  </a:lnTo>
                  <a:lnTo>
                    <a:pt x="252955" y="12976"/>
                  </a:lnTo>
                  <a:lnTo>
                    <a:pt x="251529" y="12976"/>
                  </a:lnTo>
                  <a:lnTo>
                    <a:pt x="251529" y="12834"/>
                  </a:lnTo>
                  <a:lnTo>
                    <a:pt x="252242" y="12691"/>
                  </a:lnTo>
                  <a:lnTo>
                    <a:pt x="253668" y="12834"/>
                  </a:lnTo>
                  <a:lnTo>
                    <a:pt x="251672" y="12406"/>
                  </a:lnTo>
                  <a:lnTo>
                    <a:pt x="251814" y="12406"/>
                  </a:lnTo>
                  <a:lnTo>
                    <a:pt x="254809" y="12691"/>
                  </a:lnTo>
                  <a:lnTo>
                    <a:pt x="254096" y="12406"/>
                  </a:lnTo>
                  <a:lnTo>
                    <a:pt x="253525" y="12406"/>
                  </a:lnTo>
                  <a:lnTo>
                    <a:pt x="253240" y="12263"/>
                  </a:lnTo>
                  <a:lnTo>
                    <a:pt x="253668" y="11978"/>
                  </a:lnTo>
                  <a:lnTo>
                    <a:pt x="254238" y="11978"/>
                  </a:lnTo>
                  <a:lnTo>
                    <a:pt x="253240" y="11836"/>
                  </a:lnTo>
                  <a:lnTo>
                    <a:pt x="251672" y="11693"/>
                  </a:lnTo>
                  <a:lnTo>
                    <a:pt x="250959" y="11693"/>
                  </a:lnTo>
                  <a:lnTo>
                    <a:pt x="250388" y="11978"/>
                  </a:lnTo>
                  <a:lnTo>
                    <a:pt x="251529" y="12121"/>
                  </a:lnTo>
                  <a:lnTo>
                    <a:pt x="251672" y="12121"/>
                  </a:lnTo>
                  <a:lnTo>
                    <a:pt x="251529" y="12263"/>
                  </a:lnTo>
                  <a:lnTo>
                    <a:pt x="250959" y="12121"/>
                  </a:lnTo>
                  <a:lnTo>
                    <a:pt x="251101" y="12263"/>
                  </a:lnTo>
                  <a:lnTo>
                    <a:pt x="251244" y="12263"/>
                  </a:lnTo>
                  <a:lnTo>
                    <a:pt x="250959" y="12406"/>
                  </a:lnTo>
                  <a:lnTo>
                    <a:pt x="250959" y="12263"/>
                  </a:lnTo>
                  <a:lnTo>
                    <a:pt x="249390" y="12263"/>
                  </a:lnTo>
                  <a:lnTo>
                    <a:pt x="249248" y="12121"/>
                  </a:lnTo>
                  <a:lnTo>
                    <a:pt x="248392" y="11978"/>
                  </a:lnTo>
                  <a:lnTo>
                    <a:pt x="248250" y="11978"/>
                  </a:lnTo>
                  <a:lnTo>
                    <a:pt x="248535" y="11836"/>
                  </a:lnTo>
                  <a:lnTo>
                    <a:pt x="249105" y="11836"/>
                  </a:lnTo>
                  <a:lnTo>
                    <a:pt x="249248" y="11978"/>
                  </a:lnTo>
                  <a:lnTo>
                    <a:pt x="249248" y="12121"/>
                  </a:lnTo>
                  <a:lnTo>
                    <a:pt x="249818" y="11978"/>
                  </a:lnTo>
                  <a:lnTo>
                    <a:pt x="250246" y="11978"/>
                  </a:lnTo>
                  <a:lnTo>
                    <a:pt x="249390" y="11836"/>
                  </a:lnTo>
                  <a:lnTo>
                    <a:pt x="248962" y="11693"/>
                  </a:lnTo>
                  <a:lnTo>
                    <a:pt x="248535" y="11693"/>
                  </a:lnTo>
                  <a:lnTo>
                    <a:pt x="248107" y="11550"/>
                  </a:lnTo>
                  <a:lnTo>
                    <a:pt x="248962" y="11550"/>
                  </a:lnTo>
                  <a:lnTo>
                    <a:pt x="248392" y="11408"/>
                  </a:lnTo>
                  <a:lnTo>
                    <a:pt x="247679" y="11265"/>
                  </a:lnTo>
                  <a:lnTo>
                    <a:pt x="247964" y="11265"/>
                  </a:lnTo>
                  <a:lnTo>
                    <a:pt x="248107" y="11123"/>
                  </a:lnTo>
                  <a:lnTo>
                    <a:pt x="248107" y="10980"/>
                  </a:lnTo>
                  <a:lnTo>
                    <a:pt x="247964" y="10837"/>
                  </a:lnTo>
                  <a:lnTo>
                    <a:pt x="247822" y="10695"/>
                  </a:lnTo>
                  <a:lnTo>
                    <a:pt x="247964" y="10695"/>
                  </a:lnTo>
                  <a:lnTo>
                    <a:pt x="249105" y="10410"/>
                  </a:lnTo>
                  <a:close/>
                  <a:moveTo>
                    <a:pt x="261083" y="15828"/>
                  </a:moveTo>
                  <a:lnTo>
                    <a:pt x="261225" y="15971"/>
                  </a:lnTo>
                  <a:lnTo>
                    <a:pt x="260797" y="15828"/>
                  </a:lnTo>
                  <a:close/>
                  <a:moveTo>
                    <a:pt x="12834" y="15971"/>
                  </a:moveTo>
                  <a:lnTo>
                    <a:pt x="12549" y="16113"/>
                  </a:lnTo>
                  <a:lnTo>
                    <a:pt x="12549" y="15971"/>
                  </a:lnTo>
                  <a:close/>
                  <a:moveTo>
                    <a:pt x="88549" y="15971"/>
                  </a:moveTo>
                  <a:lnTo>
                    <a:pt x="87979" y="16113"/>
                  </a:lnTo>
                  <a:lnTo>
                    <a:pt x="88264" y="15971"/>
                  </a:lnTo>
                  <a:close/>
                  <a:moveTo>
                    <a:pt x="248962" y="15971"/>
                  </a:moveTo>
                  <a:lnTo>
                    <a:pt x="248962" y="16113"/>
                  </a:lnTo>
                  <a:lnTo>
                    <a:pt x="248535" y="16113"/>
                  </a:lnTo>
                  <a:lnTo>
                    <a:pt x="248392" y="15971"/>
                  </a:lnTo>
                  <a:close/>
                  <a:moveTo>
                    <a:pt x="253953" y="15828"/>
                  </a:moveTo>
                  <a:lnTo>
                    <a:pt x="253668" y="15971"/>
                  </a:lnTo>
                  <a:lnTo>
                    <a:pt x="253811" y="15971"/>
                  </a:lnTo>
                  <a:lnTo>
                    <a:pt x="253668" y="16113"/>
                  </a:lnTo>
                  <a:lnTo>
                    <a:pt x="253668" y="15971"/>
                  </a:lnTo>
                  <a:lnTo>
                    <a:pt x="253240" y="15828"/>
                  </a:lnTo>
                  <a:close/>
                  <a:moveTo>
                    <a:pt x="255379" y="15971"/>
                  </a:moveTo>
                  <a:lnTo>
                    <a:pt x="256092" y="16113"/>
                  </a:lnTo>
                  <a:lnTo>
                    <a:pt x="255236" y="16113"/>
                  </a:lnTo>
                  <a:lnTo>
                    <a:pt x="255094" y="15971"/>
                  </a:lnTo>
                  <a:close/>
                  <a:moveTo>
                    <a:pt x="257518" y="15971"/>
                  </a:moveTo>
                  <a:lnTo>
                    <a:pt x="257233" y="16113"/>
                  </a:lnTo>
                  <a:lnTo>
                    <a:pt x="257233" y="15971"/>
                  </a:lnTo>
                  <a:close/>
                  <a:moveTo>
                    <a:pt x="259514" y="15543"/>
                  </a:moveTo>
                  <a:lnTo>
                    <a:pt x="259372" y="15685"/>
                  </a:lnTo>
                  <a:lnTo>
                    <a:pt x="259372" y="15828"/>
                  </a:lnTo>
                  <a:lnTo>
                    <a:pt x="259229" y="15828"/>
                  </a:lnTo>
                  <a:lnTo>
                    <a:pt x="259372" y="15971"/>
                  </a:lnTo>
                  <a:lnTo>
                    <a:pt x="259086" y="16113"/>
                  </a:lnTo>
                  <a:lnTo>
                    <a:pt x="258944" y="15971"/>
                  </a:lnTo>
                  <a:lnTo>
                    <a:pt x="259229" y="15828"/>
                  </a:lnTo>
                  <a:lnTo>
                    <a:pt x="258944" y="15828"/>
                  </a:lnTo>
                  <a:lnTo>
                    <a:pt x="258944" y="15685"/>
                  </a:lnTo>
                  <a:lnTo>
                    <a:pt x="259229" y="15685"/>
                  </a:lnTo>
                  <a:lnTo>
                    <a:pt x="259229" y="15543"/>
                  </a:lnTo>
                  <a:close/>
                  <a:moveTo>
                    <a:pt x="260370" y="15971"/>
                  </a:moveTo>
                  <a:lnTo>
                    <a:pt x="260655" y="16113"/>
                  </a:lnTo>
                  <a:lnTo>
                    <a:pt x="260512" y="16113"/>
                  </a:lnTo>
                  <a:lnTo>
                    <a:pt x="260370" y="15971"/>
                  </a:lnTo>
                  <a:close/>
                  <a:moveTo>
                    <a:pt x="249961" y="15685"/>
                  </a:moveTo>
                  <a:lnTo>
                    <a:pt x="249961" y="15828"/>
                  </a:lnTo>
                  <a:lnTo>
                    <a:pt x="249961" y="15971"/>
                  </a:lnTo>
                  <a:lnTo>
                    <a:pt x="250103" y="15971"/>
                  </a:lnTo>
                  <a:lnTo>
                    <a:pt x="250674" y="16256"/>
                  </a:lnTo>
                  <a:lnTo>
                    <a:pt x="249961" y="16256"/>
                  </a:lnTo>
                  <a:lnTo>
                    <a:pt x="249533" y="15971"/>
                  </a:lnTo>
                  <a:lnTo>
                    <a:pt x="249961" y="15971"/>
                  </a:lnTo>
                  <a:lnTo>
                    <a:pt x="249675" y="15828"/>
                  </a:lnTo>
                  <a:lnTo>
                    <a:pt x="249961" y="15828"/>
                  </a:lnTo>
                  <a:lnTo>
                    <a:pt x="249675" y="15685"/>
                  </a:lnTo>
                  <a:close/>
                  <a:moveTo>
                    <a:pt x="250816" y="15543"/>
                  </a:moveTo>
                  <a:lnTo>
                    <a:pt x="251529" y="15685"/>
                  </a:lnTo>
                  <a:lnTo>
                    <a:pt x="251814" y="15685"/>
                  </a:lnTo>
                  <a:lnTo>
                    <a:pt x="251814" y="15828"/>
                  </a:lnTo>
                  <a:lnTo>
                    <a:pt x="252670" y="16256"/>
                  </a:lnTo>
                  <a:lnTo>
                    <a:pt x="252527" y="16256"/>
                  </a:lnTo>
                  <a:lnTo>
                    <a:pt x="250959" y="15971"/>
                  </a:lnTo>
                  <a:lnTo>
                    <a:pt x="251387" y="15971"/>
                  </a:lnTo>
                  <a:lnTo>
                    <a:pt x="251529" y="15828"/>
                  </a:lnTo>
                  <a:lnTo>
                    <a:pt x="250816" y="15543"/>
                  </a:lnTo>
                  <a:close/>
                  <a:moveTo>
                    <a:pt x="261368" y="16256"/>
                  </a:moveTo>
                  <a:lnTo>
                    <a:pt x="261510" y="16398"/>
                  </a:lnTo>
                  <a:lnTo>
                    <a:pt x="261225" y="16256"/>
                  </a:lnTo>
                  <a:close/>
                  <a:moveTo>
                    <a:pt x="10410" y="16256"/>
                  </a:moveTo>
                  <a:lnTo>
                    <a:pt x="10552" y="16398"/>
                  </a:lnTo>
                  <a:lnTo>
                    <a:pt x="10125" y="16398"/>
                  </a:lnTo>
                  <a:lnTo>
                    <a:pt x="10267" y="16256"/>
                  </a:lnTo>
                  <a:close/>
                  <a:moveTo>
                    <a:pt x="11408" y="16113"/>
                  </a:moveTo>
                  <a:lnTo>
                    <a:pt x="11408" y="16256"/>
                  </a:lnTo>
                  <a:lnTo>
                    <a:pt x="11265" y="16398"/>
                  </a:lnTo>
                  <a:lnTo>
                    <a:pt x="10837" y="16398"/>
                  </a:lnTo>
                  <a:lnTo>
                    <a:pt x="10837" y="16256"/>
                  </a:lnTo>
                  <a:lnTo>
                    <a:pt x="10980" y="16256"/>
                  </a:lnTo>
                  <a:lnTo>
                    <a:pt x="11408" y="16113"/>
                  </a:lnTo>
                  <a:close/>
                  <a:moveTo>
                    <a:pt x="257090" y="16256"/>
                  </a:moveTo>
                  <a:lnTo>
                    <a:pt x="257233" y="16398"/>
                  </a:lnTo>
                  <a:lnTo>
                    <a:pt x="256948" y="16398"/>
                  </a:lnTo>
                  <a:lnTo>
                    <a:pt x="256805" y="16256"/>
                  </a:lnTo>
                  <a:close/>
                  <a:moveTo>
                    <a:pt x="257946" y="16113"/>
                  </a:moveTo>
                  <a:lnTo>
                    <a:pt x="257803" y="16256"/>
                  </a:lnTo>
                  <a:lnTo>
                    <a:pt x="258231" y="16256"/>
                  </a:lnTo>
                  <a:lnTo>
                    <a:pt x="258659" y="16398"/>
                  </a:lnTo>
                  <a:lnTo>
                    <a:pt x="257660" y="16398"/>
                  </a:lnTo>
                  <a:lnTo>
                    <a:pt x="257518" y="16256"/>
                  </a:lnTo>
                  <a:lnTo>
                    <a:pt x="257946" y="16113"/>
                  </a:lnTo>
                  <a:close/>
                  <a:moveTo>
                    <a:pt x="88977" y="16398"/>
                  </a:moveTo>
                  <a:lnTo>
                    <a:pt x="89119" y="16541"/>
                  </a:lnTo>
                  <a:lnTo>
                    <a:pt x="88977" y="16541"/>
                  </a:lnTo>
                  <a:lnTo>
                    <a:pt x="88977" y="16398"/>
                  </a:lnTo>
                  <a:close/>
                  <a:moveTo>
                    <a:pt x="251387" y="16256"/>
                  </a:moveTo>
                  <a:lnTo>
                    <a:pt x="251672" y="16541"/>
                  </a:lnTo>
                  <a:lnTo>
                    <a:pt x="250959" y="16398"/>
                  </a:lnTo>
                  <a:lnTo>
                    <a:pt x="251387" y="16256"/>
                  </a:lnTo>
                  <a:close/>
                  <a:moveTo>
                    <a:pt x="252670" y="16398"/>
                  </a:moveTo>
                  <a:lnTo>
                    <a:pt x="253098" y="16541"/>
                  </a:lnTo>
                  <a:lnTo>
                    <a:pt x="252385" y="16541"/>
                  </a:lnTo>
                  <a:lnTo>
                    <a:pt x="252385" y="16398"/>
                  </a:lnTo>
                  <a:close/>
                  <a:moveTo>
                    <a:pt x="254096" y="16113"/>
                  </a:moveTo>
                  <a:lnTo>
                    <a:pt x="255094" y="16398"/>
                  </a:lnTo>
                  <a:lnTo>
                    <a:pt x="254809" y="16541"/>
                  </a:lnTo>
                  <a:lnTo>
                    <a:pt x="253953" y="16541"/>
                  </a:lnTo>
                  <a:lnTo>
                    <a:pt x="253098" y="16398"/>
                  </a:lnTo>
                  <a:lnTo>
                    <a:pt x="253525" y="16398"/>
                  </a:lnTo>
                  <a:lnTo>
                    <a:pt x="253811" y="16256"/>
                  </a:lnTo>
                  <a:lnTo>
                    <a:pt x="253953" y="16113"/>
                  </a:lnTo>
                  <a:close/>
                  <a:moveTo>
                    <a:pt x="83701" y="16256"/>
                  </a:moveTo>
                  <a:lnTo>
                    <a:pt x="84271" y="16398"/>
                  </a:lnTo>
                  <a:lnTo>
                    <a:pt x="84271" y="16541"/>
                  </a:lnTo>
                  <a:lnTo>
                    <a:pt x="83986" y="16683"/>
                  </a:lnTo>
                  <a:lnTo>
                    <a:pt x="83273" y="16541"/>
                  </a:lnTo>
                  <a:lnTo>
                    <a:pt x="82230" y="16657"/>
                  </a:lnTo>
                  <a:lnTo>
                    <a:pt x="83701" y="16256"/>
                  </a:lnTo>
                  <a:close/>
                  <a:moveTo>
                    <a:pt x="243401" y="16455"/>
                  </a:moveTo>
                  <a:lnTo>
                    <a:pt x="243401" y="16541"/>
                  </a:lnTo>
                  <a:lnTo>
                    <a:pt x="243116" y="16541"/>
                  </a:lnTo>
                  <a:lnTo>
                    <a:pt x="243116" y="16683"/>
                  </a:lnTo>
                  <a:lnTo>
                    <a:pt x="243259" y="16683"/>
                  </a:lnTo>
                  <a:lnTo>
                    <a:pt x="244114" y="16541"/>
                  </a:lnTo>
                  <a:lnTo>
                    <a:pt x="243771" y="16472"/>
                  </a:lnTo>
                  <a:lnTo>
                    <a:pt x="243771" y="16472"/>
                  </a:lnTo>
                  <a:lnTo>
                    <a:pt x="243401" y="16455"/>
                  </a:lnTo>
                  <a:close/>
                  <a:moveTo>
                    <a:pt x="82703" y="16683"/>
                  </a:moveTo>
                  <a:lnTo>
                    <a:pt x="82845" y="16826"/>
                  </a:lnTo>
                  <a:lnTo>
                    <a:pt x="82845" y="16826"/>
                  </a:lnTo>
                  <a:lnTo>
                    <a:pt x="82560" y="16683"/>
                  </a:lnTo>
                  <a:close/>
                  <a:moveTo>
                    <a:pt x="6275" y="16826"/>
                  </a:moveTo>
                  <a:lnTo>
                    <a:pt x="5847" y="16969"/>
                  </a:lnTo>
                  <a:lnTo>
                    <a:pt x="5704" y="16826"/>
                  </a:lnTo>
                  <a:close/>
                  <a:moveTo>
                    <a:pt x="255807" y="16826"/>
                  </a:moveTo>
                  <a:lnTo>
                    <a:pt x="255949" y="16969"/>
                  </a:lnTo>
                  <a:lnTo>
                    <a:pt x="255664" y="16826"/>
                  </a:lnTo>
                  <a:close/>
                  <a:moveTo>
                    <a:pt x="259086" y="16826"/>
                  </a:moveTo>
                  <a:lnTo>
                    <a:pt x="259229" y="16969"/>
                  </a:lnTo>
                  <a:lnTo>
                    <a:pt x="258944" y="16969"/>
                  </a:lnTo>
                  <a:lnTo>
                    <a:pt x="258801" y="16826"/>
                  </a:lnTo>
                  <a:close/>
                  <a:moveTo>
                    <a:pt x="261083" y="16826"/>
                  </a:moveTo>
                  <a:lnTo>
                    <a:pt x="261083" y="16969"/>
                  </a:lnTo>
                  <a:lnTo>
                    <a:pt x="259657" y="16969"/>
                  </a:lnTo>
                  <a:lnTo>
                    <a:pt x="260512" y="16826"/>
                  </a:lnTo>
                  <a:close/>
                  <a:moveTo>
                    <a:pt x="261938" y="16826"/>
                  </a:moveTo>
                  <a:lnTo>
                    <a:pt x="262366" y="16969"/>
                  </a:lnTo>
                  <a:lnTo>
                    <a:pt x="261510" y="16969"/>
                  </a:lnTo>
                  <a:lnTo>
                    <a:pt x="261938" y="16826"/>
                  </a:lnTo>
                  <a:close/>
                  <a:moveTo>
                    <a:pt x="262223" y="16683"/>
                  </a:moveTo>
                  <a:lnTo>
                    <a:pt x="262651" y="16826"/>
                  </a:lnTo>
                  <a:lnTo>
                    <a:pt x="263079" y="16826"/>
                  </a:lnTo>
                  <a:lnTo>
                    <a:pt x="262794" y="16969"/>
                  </a:lnTo>
                  <a:lnTo>
                    <a:pt x="262509" y="16969"/>
                  </a:lnTo>
                  <a:lnTo>
                    <a:pt x="262366" y="16826"/>
                  </a:lnTo>
                  <a:lnTo>
                    <a:pt x="262223" y="16683"/>
                  </a:lnTo>
                  <a:close/>
                  <a:moveTo>
                    <a:pt x="265360" y="16826"/>
                  </a:moveTo>
                  <a:lnTo>
                    <a:pt x="265788" y="16969"/>
                  </a:lnTo>
                  <a:lnTo>
                    <a:pt x="265360" y="16969"/>
                  </a:lnTo>
                  <a:lnTo>
                    <a:pt x="265360" y="16826"/>
                  </a:lnTo>
                  <a:close/>
                  <a:moveTo>
                    <a:pt x="6417" y="16969"/>
                  </a:moveTo>
                  <a:lnTo>
                    <a:pt x="5847" y="17111"/>
                  </a:lnTo>
                  <a:lnTo>
                    <a:pt x="6132" y="16969"/>
                  </a:lnTo>
                  <a:close/>
                  <a:moveTo>
                    <a:pt x="79281" y="16969"/>
                  </a:moveTo>
                  <a:lnTo>
                    <a:pt x="79281" y="17111"/>
                  </a:lnTo>
                  <a:lnTo>
                    <a:pt x="78568" y="17111"/>
                  </a:lnTo>
                  <a:lnTo>
                    <a:pt x="78995" y="16969"/>
                  </a:lnTo>
                  <a:close/>
                  <a:moveTo>
                    <a:pt x="257233" y="16826"/>
                  </a:moveTo>
                  <a:lnTo>
                    <a:pt x="258231" y="16969"/>
                  </a:lnTo>
                  <a:lnTo>
                    <a:pt x="258373" y="16969"/>
                  </a:lnTo>
                  <a:lnTo>
                    <a:pt x="258373" y="17111"/>
                  </a:lnTo>
                  <a:lnTo>
                    <a:pt x="257946" y="17111"/>
                  </a:lnTo>
                  <a:lnTo>
                    <a:pt x="256662" y="16969"/>
                  </a:lnTo>
                  <a:lnTo>
                    <a:pt x="257660" y="16969"/>
                  </a:lnTo>
                  <a:lnTo>
                    <a:pt x="257233" y="16826"/>
                  </a:lnTo>
                  <a:close/>
                  <a:moveTo>
                    <a:pt x="83416" y="17111"/>
                  </a:moveTo>
                  <a:lnTo>
                    <a:pt x="82845" y="17254"/>
                  </a:lnTo>
                  <a:lnTo>
                    <a:pt x="82845" y="17254"/>
                  </a:lnTo>
                  <a:lnTo>
                    <a:pt x="83131" y="17111"/>
                  </a:lnTo>
                  <a:close/>
                  <a:moveTo>
                    <a:pt x="83986" y="17111"/>
                  </a:moveTo>
                  <a:lnTo>
                    <a:pt x="84129" y="17254"/>
                  </a:lnTo>
                  <a:lnTo>
                    <a:pt x="83843" y="17254"/>
                  </a:lnTo>
                  <a:lnTo>
                    <a:pt x="83558" y="17111"/>
                  </a:lnTo>
                  <a:close/>
                  <a:moveTo>
                    <a:pt x="259514" y="17111"/>
                  </a:moveTo>
                  <a:lnTo>
                    <a:pt x="258944" y="17254"/>
                  </a:lnTo>
                  <a:lnTo>
                    <a:pt x="258944" y="17111"/>
                  </a:lnTo>
                  <a:close/>
                  <a:moveTo>
                    <a:pt x="259514" y="17111"/>
                  </a:moveTo>
                  <a:lnTo>
                    <a:pt x="259942" y="17254"/>
                  </a:lnTo>
                  <a:lnTo>
                    <a:pt x="259799" y="17254"/>
                  </a:lnTo>
                  <a:lnTo>
                    <a:pt x="259514" y="17111"/>
                  </a:lnTo>
                  <a:close/>
                  <a:moveTo>
                    <a:pt x="78853" y="17254"/>
                  </a:moveTo>
                  <a:lnTo>
                    <a:pt x="78853" y="17396"/>
                  </a:lnTo>
                  <a:lnTo>
                    <a:pt x="78710" y="17254"/>
                  </a:lnTo>
                  <a:close/>
                  <a:moveTo>
                    <a:pt x="81990" y="17111"/>
                  </a:moveTo>
                  <a:lnTo>
                    <a:pt x="81847" y="17254"/>
                  </a:lnTo>
                  <a:lnTo>
                    <a:pt x="81277" y="17254"/>
                  </a:lnTo>
                  <a:lnTo>
                    <a:pt x="81134" y="17396"/>
                  </a:lnTo>
                  <a:lnTo>
                    <a:pt x="80992" y="17254"/>
                  </a:lnTo>
                  <a:lnTo>
                    <a:pt x="81134" y="17254"/>
                  </a:lnTo>
                  <a:lnTo>
                    <a:pt x="81419" y="17111"/>
                  </a:lnTo>
                  <a:close/>
                  <a:moveTo>
                    <a:pt x="9269" y="17539"/>
                  </a:moveTo>
                  <a:lnTo>
                    <a:pt x="9269" y="17682"/>
                  </a:lnTo>
                  <a:lnTo>
                    <a:pt x="8699" y="17682"/>
                  </a:lnTo>
                  <a:lnTo>
                    <a:pt x="9126" y="17539"/>
                  </a:lnTo>
                  <a:close/>
                  <a:moveTo>
                    <a:pt x="67588" y="17539"/>
                  </a:moveTo>
                  <a:lnTo>
                    <a:pt x="66305" y="17682"/>
                  </a:lnTo>
                  <a:lnTo>
                    <a:pt x="66162" y="17682"/>
                  </a:lnTo>
                  <a:lnTo>
                    <a:pt x="67588" y="17539"/>
                  </a:lnTo>
                  <a:close/>
                  <a:moveTo>
                    <a:pt x="80279" y="17539"/>
                  </a:moveTo>
                  <a:lnTo>
                    <a:pt x="80421" y="17682"/>
                  </a:lnTo>
                  <a:lnTo>
                    <a:pt x="80136" y="17682"/>
                  </a:lnTo>
                  <a:lnTo>
                    <a:pt x="79994" y="17539"/>
                  </a:lnTo>
                  <a:close/>
                  <a:moveTo>
                    <a:pt x="81617" y="17638"/>
                  </a:moveTo>
                  <a:lnTo>
                    <a:pt x="81248" y="17682"/>
                  </a:lnTo>
                  <a:lnTo>
                    <a:pt x="81705" y="17682"/>
                  </a:lnTo>
                  <a:lnTo>
                    <a:pt x="81617" y="17638"/>
                  </a:lnTo>
                  <a:close/>
                  <a:moveTo>
                    <a:pt x="65022" y="17682"/>
                  </a:moveTo>
                  <a:lnTo>
                    <a:pt x="65022" y="17824"/>
                  </a:lnTo>
                  <a:lnTo>
                    <a:pt x="64879" y="17682"/>
                  </a:lnTo>
                  <a:close/>
                  <a:moveTo>
                    <a:pt x="263564" y="17558"/>
                  </a:moveTo>
                  <a:lnTo>
                    <a:pt x="263934" y="17682"/>
                  </a:lnTo>
                  <a:lnTo>
                    <a:pt x="264790" y="17824"/>
                  </a:lnTo>
                  <a:lnTo>
                    <a:pt x="266358" y="17824"/>
                  </a:lnTo>
                  <a:lnTo>
                    <a:pt x="265788" y="17682"/>
                  </a:lnTo>
                  <a:lnTo>
                    <a:pt x="265788" y="17682"/>
                  </a:lnTo>
                  <a:lnTo>
                    <a:pt x="263564" y="17558"/>
                  </a:lnTo>
                  <a:close/>
                  <a:moveTo>
                    <a:pt x="267147" y="17757"/>
                  </a:moveTo>
                  <a:lnTo>
                    <a:pt x="267214" y="17824"/>
                  </a:lnTo>
                  <a:lnTo>
                    <a:pt x="267214" y="17761"/>
                  </a:lnTo>
                  <a:lnTo>
                    <a:pt x="267214" y="17761"/>
                  </a:lnTo>
                  <a:lnTo>
                    <a:pt x="267147" y="17757"/>
                  </a:lnTo>
                  <a:close/>
                  <a:moveTo>
                    <a:pt x="55183" y="17824"/>
                  </a:moveTo>
                  <a:lnTo>
                    <a:pt x="55468" y="17967"/>
                  </a:lnTo>
                  <a:lnTo>
                    <a:pt x="54755" y="17967"/>
                  </a:lnTo>
                  <a:lnTo>
                    <a:pt x="55183" y="17824"/>
                  </a:lnTo>
                  <a:close/>
                  <a:moveTo>
                    <a:pt x="59175" y="17682"/>
                  </a:moveTo>
                  <a:lnTo>
                    <a:pt x="58462" y="17967"/>
                  </a:lnTo>
                  <a:lnTo>
                    <a:pt x="57892" y="17967"/>
                  </a:lnTo>
                  <a:lnTo>
                    <a:pt x="57892" y="17824"/>
                  </a:lnTo>
                  <a:lnTo>
                    <a:pt x="58748" y="17682"/>
                  </a:lnTo>
                  <a:close/>
                  <a:moveTo>
                    <a:pt x="72151" y="17682"/>
                  </a:moveTo>
                  <a:lnTo>
                    <a:pt x="72579" y="17824"/>
                  </a:lnTo>
                  <a:lnTo>
                    <a:pt x="71723" y="17967"/>
                  </a:lnTo>
                  <a:lnTo>
                    <a:pt x="72009" y="17824"/>
                  </a:lnTo>
                  <a:lnTo>
                    <a:pt x="72151" y="17682"/>
                  </a:lnTo>
                  <a:close/>
                  <a:moveTo>
                    <a:pt x="79994" y="17831"/>
                  </a:moveTo>
                  <a:lnTo>
                    <a:pt x="79662" y="17870"/>
                  </a:lnTo>
                  <a:lnTo>
                    <a:pt x="79662" y="17870"/>
                  </a:lnTo>
                  <a:lnTo>
                    <a:pt x="79566" y="17967"/>
                  </a:lnTo>
                  <a:lnTo>
                    <a:pt x="79994" y="17967"/>
                  </a:lnTo>
                  <a:lnTo>
                    <a:pt x="79994" y="17831"/>
                  </a:lnTo>
                  <a:close/>
                  <a:moveTo>
                    <a:pt x="8271" y="17824"/>
                  </a:moveTo>
                  <a:lnTo>
                    <a:pt x="8271" y="17967"/>
                  </a:lnTo>
                  <a:lnTo>
                    <a:pt x="7558" y="18109"/>
                  </a:lnTo>
                  <a:lnTo>
                    <a:pt x="6845" y="17967"/>
                  </a:lnTo>
                  <a:lnTo>
                    <a:pt x="8128" y="17824"/>
                  </a:lnTo>
                  <a:close/>
                  <a:moveTo>
                    <a:pt x="9126" y="17967"/>
                  </a:moveTo>
                  <a:lnTo>
                    <a:pt x="8984" y="18109"/>
                  </a:lnTo>
                  <a:lnTo>
                    <a:pt x="8556" y="18109"/>
                  </a:lnTo>
                  <a:lnTo>
                    <a:pt x="8556" y="17967"/>
                  </a:lnTo>
                  <a:close/>
                  <a:moveTo>
                    <a:pt x="64736" y="17824"/>
                  </a:moveTo>
                  <a:lnTo>
                    <a:pt x="64451" y="17967"/>
                  </a:lnTo>
                  <a:lnTo>
                    <a:pt x="64023" y="18109"/>
                  </a:lnTo>
                  <a:lnTo>
                    <a:pt x="62740" y="18109"/>
                  </a:lnTo>
                  <a:lnTo>
                    <a:pt x="63738" y="17967"/>
                  </a:lnTo>
                  <a:lnTo>
                    <a:pt x="64736" y="17824"/>
                  </a:lnTo>
                  <a:close/>
                  <a:moveTo>
                    <a:pt x="53472" y="18109"/>
                  </a:moveTo>
                  <a:lnTo>
                    <a:pt x="52901" y="18252"/>
                  </a:lnTo>
                  <a:lnTo>
                    <a:pt x="52901" y="18109"/>
                  </a:lnTo>
                  <a:close/>
                  <a:moveTo>
                    <a:pt x="75003" y="18109"/>
                  </a:moveTo>
                  <a:lnTo>
                    <a:pt x="75431" y="18252"/>
                  </a:lnTo>
                  <a:lnTo>
                    <a:pt x="75145" y="18252"/>
                  </a:lnTo>
                  <a:lnTo>
                    <a:pt x="75003" y="18109"/>
                  </a:lnTo>
                  <a:close/>
                  <a:moveTo>
                    <a:pt x="76590" y="18243"/>
                  </a:moveTo>
                  <a:lnTo>
                    <a:pt x="76560" y="18246"/>
                  </a:lnTo>
                  <a:lnTo>
                    <a:pt x="76560" y="18246"/>
                  </a:lnTo>
                  <a:lnTo>
                    <a:pt x="76571" y="18252"/>
                  </a:lnTo>
                  <a:lnTo>
                    <a:pt x="76590" y="18243"/>
                  </a:lnTo>
                  <a:close/>
                  <a:moveTo>
                    <a:pt x="79138" y="17933"/>
                  </a:moveTo>
                  <a:lnTo>
                    <a:pt x="78853" y="17967"/>
                  </a:lnTo>
                  <a:lnTo>
                    <a:pt x="78568" y="18001"/>
                  </a:lnTo>
                  <a:lnTo>
                    <a:pt x="78568" y="18001"/>
                  </a:lnTo>
                  <a:lnTo>
                    <a:pt x="78568" y="18109"/>
                  </a:lnTo>
                  <a:lnTo>
                    <a:pt x="78140" y="18109"/>
                  </a:lnTo>
                  <a:lnTo>
                    <a:pt x="78568" y="18252"/>
                  </a:lnTo>
                  <a:lnTo>
                    <a:pt x="78853" y="18109"/>
                  </a:lnTo>
                  <a:lnTo>
                    <a:pt x="79138" y="17967"/>
                  </a:lnTo>
                  <a:lnTo>
                    <a:pt x="79138" y="17933"/>
                  </a:lnTo>
                  <a:close/>
                  <a:moveTo>
                    <a:pt x="6702" y="18252"/>
                  </a:moveTo>
                  <a:lnTo>
                    <a:pt x="6275" y="18394"/>
                  </a:lnTo>
                  <a:lnTo>
                    <a:pt x="5989" y="18394"/>
                  </a:lnTo>
                  <a:lnTo>
                    <a:pt x="6702" y="18252"/>
                  </a:lnTo>
                  <a:close/>
                  <a:moveTo>
                    <a:pt x="58462" y="18252"/>
                  </a:moveTo>
                  <a:lnTo>
                    <a:pt x="58605" y="18394"/>
                  </a:lnTo>
                  <a:lnTo>
                    <a:pt x="58035" y="18394"/>
                  </a:lnTo>
                  <a:lnTo>
                    <a:pt x="58462" y="18252"/>
                  </a:lnTo>
                  <a:close/>
                  <a:moveTo>
                    <a:pt x="68729" y="17824"/>
                  </a:moveTo>
                  <a:lnTo>
                    <a:pt x="68301" y="17967"/>
                  </a:lnTo>
                  <a:lnTo>
                    <a:pt x="66162" y="18252"/>
                  </a:lnTo>
                  <a:lnTo>
                    <a:pt x="65449" y="18252"/>
                  </a:lnTo>
                  <a:lnTo>
                    <a:pt x="65449" y="18394"/>
                  </a:lnTo>
                  <a:lnTo>
                    <a:pt x="63881" y="18394"/>
                  </a:lnTo>
                  <a:lnTo>
                    <a:pt x="63738" y="18252"/>
                  </a:lnTo>
                  <a:lnTo>
                    <a:pt x="63881" y="18252"/>
                  </a:lnTo>
                  <a:lnTo>
                    <a:pt x="66448" y="17967"/>
                  </a:lnTo>
                  <a:lnTo>
                    <a:pt x="68729" y="17824"/>
                  </a:lnTo>
                  <a:close/>
                  <a:moveTo>
                    <a:pt x="2995" y="18394"/>
                  </a:moveTo>
                  <a:lnTo>
                    <a:pt x="2891" y="18498"/>
                  </a:lnTo>
                  <a:lnTo>
                    <a:pt x="2891" y="18498"/>
                  </a:lnTo>
                  <a:lnTo>
                    <a:pt x="3375" y="18394"/>
                  </a:lnTo>
                  <a:close/>
                  <a:moveTo>
                    <a:pt x="57892" y="18394"/>
                  </a:moveTo>
                  <a:lnTo>
                    <a:pt x="57322" y="18537"/>
                  </a:lnTo>
                  <a:lnTo>
                    <a:pt x="57322" y="18537"/>
                  </a:lnTo>
                  <a:lnTo>
                    <a:pt x="57607" y="18394"/>
                  </a:lnTo>
                  <a:close/>
                  <a:moveTo>
                    <a:pt x="8128" y="18394"/>
                  </a:moveTo>
                  <a:lnTo>
                    <a:pt x="7843" y="18537"/>
                  </a:lnTo>
                  <a:lnTo>
                    <a:pt x="7558" y="18394"/>
                  </a:lnTo>
                  <a:close/>
                  <a:moveTo>
                    <a:pt x="53614" y="18394"/>
                  </a:moveTo>
                  <a:lnTo>
                    <a:pt x="52759" y="18537"/>
                  </a:lnTo>
                  <a:lnTo>
                    <a:pt x="51903" y="18537"/>
                  </a:lnTo>
                  <a:lnTo>
                    <a:pt x="53472" y="18394"/>
                  </a:lnTo>
                  <a:close/>
                  <a:moveTo>
                    <a:pt x="61029" y="18394"/>
                  </a:moveTo>
                  <a:lnTo>
                    <a:pt x="61029" y="18537"/>
                  </a:lnTo>
                  <a:lnTo>
                    <a:pt x="61599" y="18537"/>
                  </a:lnTo>
                  <a:lnTo>
                    <a:pt x="61172" y="18394"/>
                  </a:lnTo>
                  <a:close/>
                  <a:moveTo>
                    <a:pt x="68586" y="18394"/>
                  </a:moveTo>
                  <a:lnTo>
                    <a:pt x="68729" y="18537"/>
                  </a:lnTo>
                  <a:lnTo>
                    <a:pt x="68301" y="18537"/>
                  </a:lnTo>
                  <a:lnTo>
                    <a:pt x="68586" y="18394"/>
                  </a:lnTo>
                  <a:close/>
                  <a:moveTo>
                    <a:pt x="70725" y="18394"/>
                  </a:moveTo>
                  <a:lnTo>
                    <a:pt x="70725" y="18537"/>
                  </a:lnTo>
                  <a:lnTo>
                    <a:pt x="70583" y="18394"/>
                  </a:lnTo>
                  <a:close/>
                  <a:moveTo>
                    <a:pt x="7700" y="18537"/>
                  </a:moveTo>
                  <a:lnTo>
                    <a:pt x="7415" y="18680"/>
                  </a:lnTo>
                  <a:lnTo>
                    <a:pt x="7273" y="18680"/>
                  </a:lnTo>
                  <a:lnTo>
                    <a:pt x="7700" y="18537"/>
                  </a:lnTo>
                  <a:close/>
                  <a:moveTo>
                    <a:pt x="58748" y="18394"/>
                  </a:moveTo>
                  <a:lnTo>
                    <a:pt x="58177" y="18537"/>
                  </a:lnTo>
                  <a:lnTo>
                    <a:pt x="57464" y="18680"/>
                  </a:lnTo>
                  <a:lnTo>
                    <a:pt x="56894" y="18680"/>
                  </a:lnTo>
                  <a:lnTo>
                    <a:pt x="57322" y="18537"/>
                  </a:lnTo>
                  <a:lnTo>
                    <a:pt x="58748" y="18394"/>
                  </a:lnTo>
                  <a:close/>
                  <a:moveTo>
                    <a:pt x="67588" y="18537"/>
                  </a:moveTo>
                  <a:lnTo>
                    <a:pt x="67303" y="18680"/>
                  </a:lnTo>
                  <a:lnTo>
                    <a:pt x="66875" y="18680"/>
                  </a:lnTo>
                  <a:lnTo>
                    <a:pt x="67303" y="18537"/>
                  </a:lnTo>
                  <a:close/>
                  <a:moveTo>
                    <a:pt x="69299" y="18537"/>
                  </a:moveTo>
                  <a:lnTo>
                    <a:pt x="69157" y="18680"/>
                  </a:lnTo>
                  <a:lnTo>
                    <a:pt x="68872" y="18680"/>
                  </a:lnTo>
                  <a:lnTo>
                    <a:pt x="69299" y="18537"/>
                  </a:lnTo>
                  <a:close/>
                  <a:moveTo>
                    <a:pt x="76001" y="18537"/>
                  </a:moveTo>
                  <a:lnTo>
                    <a:pt x="76001" y="18680"/>
                  </a:lnTo>
                  <a:lnTo>
                    <a:pt x="76286" y="18537"/>
                  </a:lnTo>
                  <a:close/>
                  <a:moveTo>
                    <a:pt x="2891" y="18498"/>
                  </a:moveTo>
                  <a:lnTo>
                    <a:pt x="2710" y="18537"/>
                  </a:lnTo>
                  <a:lnTo>
                    <a:pt x="2425" y="18680"/>
                  </a:lnTo>
                  <a:lnTo>
                    <a:pt x="2710" y="18822"/>
                  </a:lnTo>
                  <a:lnTo>
                    <a:pt x="2852" y="18537"/>
                  </a:lnTo>
                  <a:lnTo>
                    <a:pt x="2891" y="18498"/>
                  </a:lnTo>
                  <a:close/>
                  <a:moveTo>
                    <a:pt x="7986" y="18680"/>
                  </a:moveTo>
                  <a:lnTo>
                    <a:pt x="7843" y="18822"/>
                  </a:lnTo>
                  <a:lnTo>
                    <a:pt x="7415" y="18822"/>
                  </a:lnTo>
                  <a:lnTo>
                    <a:pt x="7986" y="18680"/>
                  </a:lnTo>
                  <a:close/>
                  <a:moveTo>
                    <a:pt x="53329" y="18680"/>
                  </a:moveTo>
                  <a:lnTo>
                    <a:pt x="53329" y="18822"/>
                  </a:lnTo>
                  <a:lnTo>
                    <a:pt x="52474" y="18822"/>
                  </a:lnTo>
                  <a:lnTo>
                    <a:pt x="52616" y="18680"/>
                  </a:lnTo>
                  <a:close/>
                  <a:moveTo>
                    <a:pt x="54755" y="18680"/>
                  </a:moveTo>
                  <a:lnTo>
                    <a:pt x="54898" y="18822"/>
                  </a:lnTo>
                  <a:lnTo>
                    <a:pt x="54327" y="18822"/>
                  </a:lnTo>
                  <a:lnTo>
                    <a:pt x="54613" y="18680"/>
                  </a:lnTo>
                  <a:close/>
                  <a:moveTo>
                    <a:pt x="56324" y="18680"/>
                  </a:moveTo>
                  <a:lnTo>
                    <a:pt x="56181" y="18822"/>
                  </a:lnTo>
                  <a:lnTo>
                    <a:pt x="56038" y="18680"/>
                  </a:lnTo>
                  <a:close/>
                  <a:moveTo>
                    <a:pt x="7986" y="18822"/>
                  </a:moveTo>
                  <a:lnTo>
                    <a:pt x="7843" y="18965"/>
                  </a:lnTo>
                  <a:lnTo>
                    <a:pt x="7700" y="18965"/>
                  </a:lnTo>
                  <a:lnTo>
                    <a:pt x="7986" y="18822"/>
                  </a:lnTo>
                  <a:close/>
                  <a:moveTo>
                    <a:pt x="46628" y="18965"/>
                  </a:moveTo>
                  <a:lnTo>
                    <a:pt x="46342" y="19107"/>
                  </a:lnTo>
                  <a:lnTo>
                    <a:pt x="46057" y="18965"/>
                  </a:lnTo>
                  <a:close/>
                  <a:moveTo>
                    <a:pt x="48053" y="18822"/>
                  </a:moveTo>
                  <a:lnTo>
                    <a:pt x="47626" y="18965"/>
                  </a:lnTo>
                  <a:lnTo>
                    <a:pt x="46913" y="19107"/>
                  </a:lnTo>
                  <a:lnTo>
                    <a:pt x="48053" y="18822"/>
                  </a:lnTo>
                  <a:close/>
                  <a:moveTo>
                    <a:pt x="50905" y="18965"/>
                  </a:moveTo>
                  <a:lnTo>
                    <a:pt x="50620" y="19107"/>
                  </a:lnTo>
                  <a:lnTo>
                    <a:pt x="50477" y="18965"/>
                  </a:lnTo>
                  <a:close/>
                  <a:moveTo>
                    <a:pt x="53044" y="19107"/>
                  </a:moveTo>
                  <a:lnTo>
                    <a:pt x="52474" y="19250"/>
                  </a:lnTo>
                  <a:lnTo>
                    <a:pt x="52474" y="19107"/>
                  </a:lnTo>
                  <a:close/>
                  <a:moveTo>
                    <a:pt x="55896" y="19107"/>
                  </a:moveTo>
                  <a:lnTo>
                    <a:pt x="55753" y="19250"/>
                  </a:lnTo>
                  <a:lnTo>
                    <a:pt x="55326" y="19250"/>
                  </a:lnTo>
                  <a:lnTo>
                    <a:pt x="55611" y="19107"/>
                  </a:lnTo>
                  <a:close/>
                  <a:moveTo>
                    <a:pt x="63596" y="18965"/>
                  </a:moveTo>
                  <a:lnTo>
                    <a:pt x="63738" y="19107"/>
                  </a:lnTo>
                  <a:lnTo>
                    <a:pt x="63453" y="19250"/>
                  </a:lnTo>
                  <a:lnTo>
                    <a:pt x="63025" y="19250"/>
                  </a:lnTo>
                  <a:lnTo>
                    <a:pt x="62883" y="19107"/>
                  </a:lnTo>
                  <a:lnTo>
                    <a:pt x="62883" y="18965"/>
                  </a:lnTo>
                  <a:close/>
                  <a:moveTo>
                    <a:pt x="61599" y="19250"/>
                  </a:moveTo>
                  <a:lnTo>
                    <a:pt x="61518" y="19270"/>
                  </a:lnTo>
                  <a:lnTo>
                    <a:pt x="61518" y="19270"/>
                  </a:lnTo>
                  <a:lnTo>
                    <a:pt x="61742" y="19250"/>
                  </a:lnTo>
                  <a:close/>
                  <a:moveTo>
                    <a:pt x="5989" y="18965"/>
                  </a:moveTo>
                  <a:lnTo>
                    <a:pt x="5419" y="19250"/>
                  </a:lnTo>
                  <a:lnTo>
                    <a:pt x="6132" y="19250"/>
                  </a:lnTo>
                  <a:lnTo>
                    <a:pt x="5704" y="19393"/>
                  </a:lnTo>
                  <a:lnTo>
                    <a:pt x="5276" y="19393"/>
                  </a:lnTo>
                  <a:lnTo>
                    <a:pt x="4278" y="19250"/>
                  </a:lnTo>
                  <a:lnTo>
                    <a:pt x="4849" y="19107"/>
                  </a:lnTo>
                  <a:lnTo>
                    <a:pt x="5276" y="19250"/>
                  </a:lnTo>
                  <a:lnTo>
                    <a:pt x="5419" y="19250"/>
                  </a:lnTo>
                  <a:lnTo>
                    <a:pt x="5704" y="18965"/>
                  </a:lnTo>
                  <a:close/>
                  <a:moveTo>
                    <a:pt x="44203" y="18965"/>
                  </a:moveTo>
                  <a:lnTo>
                    <a:pt x="44061" y="19107"/>
                  </a:lnTo>
                  <a:lnTo>
                    <a:pt x="43776" y="19250"/>
                  </a:lnTo>
                  <a:lnTo>
                    <a:pt x="43348" y="19393"/>
                  </a:lnTo>
                  <a:lnTo>
                    <a:pt x="43205" y="19393"/>
                  </a:lnTo>
                  <a:lnTo>
                    <a:pt x="43205" y="19250"/>
                  </a:lnTo>
                  <a:lnTo>
                    <a:pt x="42635" y="19250"/>
                  </a:lnTo>
                  <a:lnTo>
                    <a:pt x="44061" y="18965"/>
                  </a:lnTo>
                  <a:close/>
                  <a:moveTo>
                    <a:pt x="54042" y="18822"/>
                  </a:moveTo>
                  <a:lnTo>
                    <a:pt x="54470" y="19107"/>
                  </a:lnTo>
                  <a:lnTo>
                    <a:pt x="54470" y="19250"/>
                  </a:lnTo>
                  <a:lnTo>
                    <a:pt x="54185" y="19250"/>
                  </a:lnTo>
                  <a:lnTo>
                    <a:pt x="53329" y="19393"/>
                  </a:lnTo>
                  <a:lnTo>
                    <a:pt x="53614" y="19250"/>
                  </a:lnTo>
                  <a:lnTo>
                    <a:pt x="53757" y="18965"/>
                  </a:lnTo>
                  <a:lnTo>
                    <a:pt x="54042" y="18822"/>
                  </a:lnTo>
                  <a:close/>
                  <a:moveTo>
                    <a:pt x="41352" y="19393"/>
                  </a:moveTo>
                  <a:lnTo>
                    <a:pt x="41352" y="19535"/>
                  </a:lnTo>
                  <a:lnTo>
                    <a:pt x="40781" y="19535"/>
                  </a:lnTo>
                  <a:lnTo>
                    <a:pt x="40924" y="19393"/>
                  </a:lnTo>
                  <a:close/>
                  <a:moveTo>
                    <a:pt x="52189" y="19250"/>
                  </a:moveTo>
                  <a:lnTo>
                    <a:pt x="52046" y="19393"/>
                  </a:lnTo>
                  <a:lnTo>
                    <a:pt x="51618" y="19393"/>
                  </a:lnTo>
                  <a:lnTo>
                    <a:pt x="51048" y="19535"/>
                  </a:lnTo>
                  <a:lnTo>
                    <a:pt x="50620" y="19535"/>
                  </a:lnTo>
                  <a:lnTo>
                    <a:pt x="51048" y="19393"/>
                  </a:lnTo>
                  <a:lnTo>
                    <a:pt x="51761" y="19250"/>
                  </a:lnTo>
                  <a:close/>
                  <a:moveTo>
                    <a:pt x="7986" y="19107"/>
                  </a:moveTo>
                  <a:lnTo>
                    <a:pt x="7843" y="19393"/>
                  </a:lnTo>
                  <a:lnTo>
                    <a:pt x="7273" y="19393"/>
                  </a:lnTo>
                  <a:lnTo>
                    <a:pt x="7415" y="19250"/>
                  </a:lnTo>
                  <a:lnTo>
                    <a:pt x="6560" y="19535"/>
                  </a:lnTo>
                  <a:lnTo>
                    <a:pt x="6845" y="19535"/>
                  </a:lnTo>
                  <a:lnTo>
                    <a:pt x="6560" y="19678"/>
                  </a:lnTo>
                  <a:lnTo>
                    <a:pt x="6560" y="19535"/>
                  </a:lnTo>
                  <a:lnTo>
                    <a:pt x="6560" y="19393"/>
                  </a:lnTo>
                  <a:lnTo>
                    <a:pt x="6702" y="19393"/>
                  </a:lnTo>
                  <a:lnTo>
                    <a:pt x="7415" y="19250"/>
                  </a:lnTo>
                  <a:lnTo>
                    <a:pt x="7986" y="19107"/>
                  </a:lnTo>
                  <a:close/>
                  <a:moveTo>
                    <a:pt x="43776" y="19393"/>
                  </a:moveTo>
                  <a:lnTo>
                    <a:pt x="43633" y="19535"/>
                  </a:lnTo>
                  <a:lnTo>
                    <a:pt x="44203" y="19535"/>
                  </a:lnTo>
                  <a:lnTo>
                    <a:pt x="43348" y="19678"/>
                  </a:lnTo>
                  <a:lnTo>
                    <a:pt x="42920" y="19678"/>
                  </a:lnTo>
                  <a:lnTo>
                    <a:pt x="42920" y="19535"/>
                  </a:lnTo>
                  <a:lnTo>
                    <a:pt x="43063" y="19535"/>
                  </a:lnTo>
                  <a:lnTo>
                    <a:pt x="43776" y="19393"/>
                  </a:lnTo>
                  <a:close/>
                  <a:moveTo>
                    <a:pt x="45772" y="19107"/>
                  </a:moveTo>
                  <a:lnTo>
                    <a:pt x="46485" y="19250"/>
                  </a:lnTo>
                  <a:lnTo>
                    <a:pt x="47340" y="19393"/>
                  </a:lnTo>
                  <a:lnTo>
                    <a:pt x="45915" y="19535"/>
                  </a:lnTo>
                  <a:lnTo>
                    <a:pt x="45202" y="19678"/>
                  </a:lnTo>
                  <a:lnTo>
                    <a:pt x="44631" y="19678"/>
                  </a:lnTo>
                  <a:lnTo>
                    <a:pt x="45202" y="19250"/>
                  </a:lnTo>
                  <a:lnTo>
                    <a:pt x="45772" y="19107"/>
                  </a:lnTo>
                  <a:close/>
                  <a:moveTo>
                    <a:pt x="47340" y="19535"/>
                  </a:moveTo>
                  <a:lnTo>
                    <a:pt x="47198" y="19678"/>
                  </a:lnTo>
                  <a:lnTo>
                    <a:pt x="46913" y="19678"/>
                  </a:lnTo>
                  <a:lnTo>
                    <a:pt x="47340" y="19535"/>
                  </a:lnTo>
                  <a:close/>
                  <a:moveTo>
                    <a:pt x="49907" y="19535"/>
                  </a:moveTo>
                  <a:lnTo>
                    <a:pt x="50192" y="19678"/>
                  </a:lnTo>
                  <a:lnTo>
                    <a:pt x="49622" y="19678"/>
                  </a:lnTo>
                  <a:lnTo>
                    <a:pt x="49764" y="19535"/>
                  </a:lnTo>
                  <a:close/>
                  <a:moveTo>
                    <a:pt x="55040" y="19535"/>
                  </a:moveTo>
                  <a:lnTo>
                    <a:pt x="55183" y="19678"/>
                  </a:lnTo>
                  <a:lnTo>
                    <a:pt x="54898" y="19678"/>
                  </a:lnTo>
                  <a:lnTo>
                    <a:pt x="54755" y="19535"/>
                  </a:lnTo>
                  <a:close/>
                  <a:moveTo>
                    <a:pt x="40068" y="19678"/>
                  </a:moveTo>
                  <a:lnTo>
                    <a:pt x="39070" y="19820"/>
                  </a:lnTo>
                  <a:lnTo>
                    <a:pt x="39070" y="19820"/>
                  </a:lnTo>
                  <a:lnTo>
                    <a:pt x="39498" y="19678"/>
                  </a:lnTo>
                  <a:close/>
                  <a:moveTo>
                    <a:pt x="3708" y="19678"/>
                  </a:moveTo>
                  <a:lnTo>
                    <a:pt x="3423" y="19820"/>
                  </a:lnTo>
                  <a:lnTo>
                    <a:pt x="3138" y="19820"/>
                  </a:lnTo>
                  <a:lnTo>
                    <a:pt x="3708" y="19678"/>
                  </a:lnTo>
                  <a:close/>
                  <a:moveTo>
                    <a:pt x="4421" y="19678"/>
                  </a:moveTo>
                  <a:lnTo>
                    <a:pt x="3993" y="19820"/>
                  </a:lnTo>
                  <a:lnTo>
                    <a:pt x="3851" y="19820"/>
                  </a:lnTo>
                  <a:lnTo>
                    <a:pt x="3851" y="19678"/>
                  </a:lnTo>
                  <a:close/>
                  <a:moveTo>
                    <a:pt x="6132" y="19678"/>
                  </a:moveTo>
                  <a:lnTo>
                    <a:pt x="6132" y="19820"/>
                  </a:lnTo>
                  <a:lnTo>
                    <a:pt x="5989" y="19820"/>
                  </a:lnTo>
                  <a:lnTo>
                    <a:pt x="5989" y="19678"/>
                  </a:lnTo>
                  <a:close/>
                  <a:moveTo>
                    <a:pt x="43633" y="19678"/>
                  </a:moveTo>
                  <a:lnTo>
                    <a:pt x="43348" y="19820"/>
                  </a:lnTo>
                  <a:lnTo>
                    <a:pt x="43205" y="19820"/>
                  </a:lnTo>
                  <a:lnTo>
                    <a:pt x="43633" y="19678"/>
                  </a:lnTo>
                  <a:close/>
                  <a:moveTo>
                    <a:pt x="42778" y="19820"/>
                  </a:moveTo>
                  <a:lnTo>
                    <a:pt x="42635" y="19963"/>
                  </a:lnTo>
                  <a:lnTo>
                    <a:pt x="42521" y="19849"/>
                  </a:lnTo>
                  <a:lnTo>
                    <a:pt x="42521" y="19849"/>
                  </a:lnTo>
                  <a:lnTo>
                    <a:pt x="42065" y="19963"/>
                  </a:lnTo>
                  <a:lnTo>
                    <a:pt x="41637" y="19963"/>
                  </a:lnTo>
                  <a:lnTo>
                    <a:pt x="41352" y="19820"/>
                  </a:lnTo>
                  <a:lnTo>
                    <a:pt x="42492" y="19820"/>
                  </a:lnTo>
                  <a:lnTo>
                    <a:pt x="42521" y="19849"/>
                  </a:lnTo>
                  <a:lnTo>
                    <a:pt x="42521" y="19849"/>
                  </a:lnTo>
                  <a:lnTo>
                    <a:pt x="42635" y="19820"/>
                  </a:lnTo>
                  <a:close/>
                  <a:moveTo>
                    <a:pt x="48500" y="19839"/>
                  </a:moveTo>
                  <a:lnTo>
                    <a:pt x="48459" y="19842"/>
                  </a:lnTo>
                  <a:lnTo>
                    <a:pt x="48459" y="19842"/>
                  </a:lnTo>
                  <a:lnTo>
                    <a:pt x="48339" y="19963"/>
                  </a:lnTo>
                  <a:lnTo>
                    <a:pt x="48624" y="19963"/>
                  </a:lnTo>
                  <a:lnTo>
                    <a:pt x="48500" y="19839"/>
                  </a:lnTo>
                  <a:close/>
                  <a:moveTo>
                    <a:pt x="3138" y="19963"/>
                  </a:moveTo>
                  <a:lnTo>
                    <a:pt x="2567" y="20105"/>
                  </a:lnTo>
                  <a:lnTo>
                    <a:pt x="2567" y="20105"/>
                  </a:lnTo>
                  <a:lnTo>
                    <a:pt x="2852" y="19963"/>
                  </a:lnTo>
                  <a:close/>
                  <a:moveTo>
                    <a:pt x="3138" y="19963"/>
                  </a:moveTo>
                  <a:lnTo>
                    <a:pt x="3138" y="20105"/>
                  </a:lnTo>
                  <a:lnTo>
                    <a:pt x="2710" y="20105"/>
                  </a:lnTo>
                  <a:lnTo>
                    <a:pt x="3138" y="19963"/>
                  </a:lnTo>
                  <a:close/>
                  <a:moveTo>
                    <a:pt x="39498" y="19963"/>
                  </a:moveTo>
                  <a:lnTo>
                    <a:pt x="38928" y="20105"/>
                  </a:lnTo>
                  <a:lnTo>
                    <a:pt x="39498" y="20105"/>
                  </a:lnTo>
                  <a:lnTo>
                    <a:pt x="39498" y="19963"/>
                  </a:lnTo>
                  <a:close/>
                  <a:moveTo>
                    <a:pt x="37359" y="19820"/>
                  </a:moveTo>
                  <a:lnTo>
                    <a:pt x="37217" y="19963"/>
                  </a:lnTo>
                  <a:lnTo>
                    <a:pt x="36646" y="20248"/>
                  </a:lnTo>
                  <a:lnTo>
                    <a:pt x="35933" y="20248"/>
                  </a:lnTo>
                  <a:lnTo>
                    <a:pt x="36646" y="20105"/>
                  </a:lnTo>
                  <a:lnTo>
                    <a:pt x="37359" y="19820"/>
                  </a:lnTo>
                  <a:close/>
                  <a:moveTo>
                    <a:pt x="35220" y="20248"/>
                  </a:moveTo>
                  <a:lnTo>
                    <a:pt x="34793" y="20391"/>
                  </a:lnTo>
                  <a:lnTo>
                    <a:pt x="34793" y="20391"/>
                  </a:lnTo>
                  <a:lnTo>
                    <a:pt x="34935" y="20248"/>
                  </a:lnTo>
                  <a:close/>
                  <a:moveTo>
                    <a:pt x="32511" y="20248"/>
                  </a:moveTo>
                  <a:lnTo>
                    <a:pt x="32654" y="20391"/>
                  </a:lnTo>
                  <a:lnTo>
                    <a:pt x="32511" y="20391"/>
                  </a:lnTo>
                  <a:lnTo>
                    <a:pt x="32511" y="20248"/>
                  </a:lnTo>
                  <a:close/>
                  <a:moveTo>
                    <a:pt x="43348" y="20105"/>
                  </a:moveTo>
                  <a:lnTo>
                    <a:pt x="42920" y="20248"/>
                  </a:lnTo>
                  <a:lnTo>
                    <a:pt x="43491" y="20248"/>
                  </a:lnTo>
                  <a:lnTo>
                    <a:pt x="42920" y="20391"/>
                  </a:lnTo>
                  <a:lnTo>
                    <a:pt x="42920" y="20248"/>
                  </a:lnTo>
                  <a:lnTo>
                    <a:pt x="42920" y="20105"/>
                  </a:lnTo>
                  <a:close/>
                  <a:moveTo>
                    <a:pt x="6560" y="19963"/>
                  </a:moveTo>
                  <a:lnTo>
                    <a:pt x="6417" y="20248"/>
                  </a:lnTo>
                  <a:lnTo>
                    <a:pt x="5562" y="20533"/>
                  </a:lnTo>
                  <a:lnTo>
                    <a:pt x="5134" y="20676"/>
                  </a:lnTo>
                  <a:lnTo>
                    <a:pt x="5134" y="20533"/>
                  </a:lnTo>
                  <a:lnTo>
                    <a:pt x="4706" y="20676"/>
                  </a:lnTo>
                  <a:lnTo>
                    <a:pt x="4564" y="20676"/>
                  </a:lnTo>
                  <a:lnTo>
                    <a:pt x="4706" y="20533"/>
                  </a:lnTo>
                  <a:lnTo>
                    <a:pt x="5419" y="20248"/>
                  </a:lnTo>
                  <a:lnTo>
                    <a:pt x="6417" y="19963"/>
                  </a:lnTo>
                  <a:close/>
                  <a:moveTo>
                    <a:pt x="2710" y="20676"/>
                  </a:moveTo>
                  <a:lnTo>
                    <a:pt x="2539" y="20761"/>
                  </a:lnTo>
                  <a:lnTo>
                    <a:pt x="2539" y="20761"/>
                  </a:lnTo>
                  <a:lnTo>
                    <a:pt x="2763" y="20729"/>
                  </a:lnTo>
                  <a:lnTo>
                    <a:pt x="2763" y="20729"/>
                  </a:lnTo>
                  <a:lnTo>
                    <a:pt x="2710" y="20676"/>
                  </a:lnTo>
                  <a:close/>
                  <a:moveTo>
                    <a:pt x="3423" y="20248"/>
                  </a:moveTo>
                  <a:lnTo>
                    <a:pt x="3138" y="20391"/>
                  </a:lnTo>
                  <a:lnTo>
                    <a:pt x="2852" y="20533"/>
                  </a:lnTo>
                  <a:lnTo>
                    <a:pt x="3280" y="20533"/>
                  </a:lnTo>
                  <a:lnTo>
                    <a:pt x="3138" y="20676"/>
                  </a:lnTo>
                  <a:lnTo>
                    <a:pt x="2763" y="20729"/>
                  </a:lnTo>
                  <a:lnTo>
                    <a:pt x="2763" y="20729"/>
                  </a:lnTo>
                  <a:lnTo>
                    <a:pt x="2852" y="20818"/>
                  </a:lnTo>
                  <a:lnTo>
                    <a:pt x="2425" y="20818"/>
                  </a:lnTo>
                  <a:lnTo>
                    <a:pt x="2539" y="20761"/>
                  </a:lnTo>
                  <a:lnTo>
                    <a:pt x="2539" y="20761"/>
                  </a:lnTo>
                  <a:lnTo>
                    <a:pt x="2139" y="20818"/>
                  </a:lnTo>
                  <a:lnTo>
                    <a:pt x="2282" y="20676"/>
                  </a:lnTo>
                  <a:lnTo>
                    <a:pt x="2425" y="20533"/>
                  </a:lnTo>
                  <a:lnTo>
                    <a:pt x="2425" y="20533"/>
                  </a:lnTo>
                  <a:lnTo>
                    <a:pt x="1854" y="20676"/>
                  </a:lnTo>
                  <a:lnTo>
                    <a:pt x="2139" y="20533"/>
                  </a:lnTo>
                  <a:lnTo>
                    <a:pt x="2852" y="20533"/>
                  </a:lnTo>
                  <a:lnTo>
                    <a:pt x="2852" y="20391"/>
                  </a:lnTo>
                  <a:lnTo>
                    <a:pt x="2995" y="20391"/>
                  </a:lnTo>
                  <a:lnTo>
                    <a:pt x="3423" y="20248"/>
                  </a:lnTo>
                  <a:close/>
                  <a:moveTo>
                    <a:pt x="4991" y="20676"/>
                  </a:moveTo>
                  <a:lnTo>
                    <a:pt x="4706" y="20818"/>
                  </a:lnTo>
                  <a:lnTo>
                    <a:pt x="4849" y="20676"/>
                  </a:lnTo>
                  <a:close/>
                  <a:moveTo>
                    <a:pt x="32226" y="20676"/>
                  </a:moveTo>
                  <a:lnTo>
                    <a:pt x="33224" y="20818"/>
                  </a:lnTo>
                  <a:lnTo>
                    <a:pt x="31370" y="20818"/>
                  </a:lnTo>
                  <a:lnTo>
                    <a:pt x="31798" y="20676"/>
                  </a:lnTo>
                  <a:close/>
                  <a:moveTo>
                    <a:pt x="34935" y="20676"/>
                  </a:moveTo>
                  <a:lnTo>
                    <a:pt x="34935" y="20818"/>
                  </a:lnTo>
                  <a:lnTo>
                    <a:pt x="34222" y="20818"/>
                  </a:lnTo>
                  <a:lnTo>
                    <a:pt x="34935" y="20676"/>
                  </a:lnTo>
                  <a:close/>
                  <a:moveTo>
                    <a:pt x="6560" y="21104"/>
                  </a:moveTo>
                  <a:lnTo>
                    <a:pt x="6275" y="21246"/>
                  </a:lnTo>
                  <a:lnTo>
                    <a:pt x="6988" y="21104"/>
                  </a:lnTo>
                  <a:close/>
                  <a:moveTo>
                    <a:pt x="26237" y="21104"/>
                  </a:moveTo>
                  <a:lnTo>
                    <a:pt x="26237" y="21246"/>
                  </a:lnTo>
                  <a:lnTo>
                    <a:pt x="26095" y="21246"/>
                  </a:lnTo>
                  <a:lnTo>
                    <a:pt x="26237" y="21104"/>
                  </a:lnTo>
                  <a:close/>
                  <a:moveTo>
                    <a:pt x="4564" y="20961"/>
                  </a:moveTo>
                  <a:lnTo>
                    <a:pt x="4564" y="21104"/>
                  </a:lnTo>
                  <a:lnTo>
                    <a:pt x="4136" y="21246"/>
                  </a:lnTo>
                  <a:lnTo>
                    <a:pt x="2995" y="21389"/>
                  </a:lnTo>
                  <a:lnTo>
                    <a:pt x="2995" y="21389"/>
                  </a:lnTo>
                  <a:lnTo>
                    <a:pt x="3708" y="21104"/>
                  </a:lnTo>
                  <a:lnTo>
                    <a:pt x="4136" y="20961"/>
                  </a:lnTo>
                  <a:close/>
                  <a:moveTo>
                    <a:pt x="490" y="21226"/>
                  </a:moveTo>
                  <a:lnTo>
                    <a:pt x="286" y="21246"/>
                  </a:lnTo>
                  <a:lnTo>
                    <a:pt x="1" y="21246"/>
                  </a:lnTo>
                  <a:lnTo>
                    <a:pt x="96" y="21341"/>
                  </a:lnTo>
                  <a:lnTo>
                    <a:pt x="96" y="21341"/>
                  </a:lnTo>
                  <a:lnTo>
                    <a:pt x="1" y="21389"/>
                  </a:lnTo>
                  <a:lnTo>
                    <a:pt x="1" y="21389"/>
                  </a:lnTo>
                  <a:lnTo>
                    <a:pt x="108" y="21353"/>
                  </a:lnTo>
                  <a:lnTo>
                    <a:pt x="108" y="21353"/>
                  </a:lnTo>
                  <a:lnTo>
                    <a:pt x="143" y="21389"/>
                  </a:lnTo>
                  <a:lnTo>
                    <a:pt x="215" y="21317"/>
                  </a:lnTo>
                  <a:lnTo>
                    <a:pt x="215" y="21317"/>
                  </a:lnTo>
                  <a:lnTo>
                    <a:pt x="490" y="21226"/>
                  </a:lnTo>
                  <a:close/>
                  <a:moveTo>
                    <a:pt x="2567" y="21389"/>
                  </a:moveTo>
                  <a:lnTo>
                    <a:pt x="2282" y="21531"/>
                  </a:lnTo>
                  <a:lnTo>
                    <a:pt x="1997" y="21531"/>
                  </a:lnTo>
                  <a:lnTo>
                    <a:pt x="2567" y="21389"/>
                  </a:lnTo>
                  <a:close/>
                  <a:moveTo>
                    <a:pt x="25809" y="21389"/>
                  </a:moveTo>
                  <a:lnTo>
                    <a:pt x="25096" y="21531"/>
                  </a:lnTo>
                  <a:lnTo>
                    <a:pt x="24098" y="21389"/>
                  </a:lnTo>
                  <a:close/>
                  <a:moveTo>
                    <a:pt x="22958" y="21531"/>
                  </a:moveTo>
                  <a:lnTo>
                    <a:pt x="22530" y="21674"/>
                  </a:lnTo>
                  <a:lnTo>
                    <a:pt x="22245" y="21531"/>
                  </a:lnTo>
                  <a:close/>
                  <a:moveTo>
                    <a:pt x="31798" y="21531"/>
                  </a:moveTo>
                  <a:lnTo>
                    <a:pt x="31798" y="21674"/>
                  </a:lnTo>
                  <a:lnTo>
                    <a:pt x="31370" y="21674"/>
                  </a:lnTo>
                  <a:lnTo>
                    <a:pt x="31798" y="21531"/>
                  </a:lnTo>
                  <a:close/>
                  <a:moveTo>
                    <a:pt x="24098" y="21531"/>
                  </a:moveTo>
                  <a:lnTo>
                    <a:pt x="22672" y="21817"/>
                  </a:lnTo>
                  <a:lnTo>
                    <a:pt x="21817" y="21817"/>
                  </a:lnTo>
                  <a:lnTo>
                    <a:pt x="22958" y="21674"/>
                  </a:lnTo>
                  <a:lnTo>
                    <a:pt x="24098" y="21531"/>
                  </a:lnTo>
                  <a:close/>
                  <a:moveTo>
                    <a:pt x="5989" y="21817"/>
                  </a:moveTo>
                  <a:lnTo>
                    <a:pt x="5847" y="21837"/>
                  </a:lnTo>
                  <a:lnTo>
                    <a:pt x="5847" y="21837"/>
                  </a:lnTo>
                  <a:lnTo>
                    <a:pt x="5847" y="21959"/>
                  </a:lnTo>
                  <a:lnTo>
                    <a:pt x="5704" y="21959"/>
                  </a:lnTo>
                  <a:lnTo>
                    <a:pt x="5823" y="21840"/>
                  </a:lnTo>
                  <a:lnTo>
                    <a:pt x="5823" y="21840"/>
                  </a:lnTo>
                  <a:lnTo>
                    <a:pt x="4991" y="21959"/>
                  </a:lnTo>
                  <a:lnTo>
                    <a:pt x="5419" y="21817"/>
                  </a:lnTo>
                  <a:lnTo>
                    <a:pt x="5847" y="21817"/>
                  </a:lnTo>
                  <a:lnTo>
                    <a:pt x="5823" y="21840"/>
                  </a:lnTo>
                  <a:lnTo>
                    <a:pt x="5823" y="21840"/>
                  </a:lnTo>
                  <a:lnTo>
                    <a:pt x="5847" y="21837"/>
                  </a:lnTo>
                  <a:lnTo>
                    <a:pt x="5847" y="21837"/>
                  </a:lnTo>
                  <a:lnTo>
                    <a:pt x="5847" y="21817"/>
                  </a:lnTo>
                  <a:close/>
                  <a:moveTo>
                    <a:pt x="7415" y="21817"/>
                  </a:moveTo>
                  <a:lnTo>
                    <a:pt x="7415" y="21959"/>
                  </a:lnTo>
                  <a:lnTo>
                    <a:pt x="6988" y="21959"/>
                  </a:lnTo>
                  <a:lnTo>
                    <a:pt x="7415" y="21817"/>
                  </a:lnTo>
                  <a:close/>
                  <a:moveTo>
                    <a:pt x="19535" y="21959"/>
                  </a:moveTo>
                  <a:lnTo>
                    <a:pt x="19250" y="22102"/>
                  </a:lnTo>
                  <a:lnTo>
                    <a:pt x="19108" y="22102"/>
                  </a:lnTo>
                  <a:lnTo>
                    <a:pt x="19393" y="21959"/>
                  </a:lnTo>
                  <a:close/>
                  <a:moveTo>
                    <a:pt x="6417" y="22102"/>
                  </a:moveTo>
                  <a:lnTo>
                    <a:pt x="6275" y="22244"/>
                  </a:lnTo>
                  <a:lnTo>
                    <a:pt x="5419" y="22244"/>
                  </a:lnTo>
                  <a:lnTo>
                    <a:pt x="6132" y="22102"/>
                  </a:lnTo>
                  <a:close/>
                  <a:moveTo>
                    <a:pt x="25952" y="21674"/>
                  </a:moveTo>
                  <a:lnTo>
                    <a:pt x="25667" y="21817"/>
                  </a:lnTo>
                  <a:lnTo>
                    <a:pt x="24526" y="21959"/>
                  </a:lnTo>
                  <a:lnTo>
                    <a:pt x="21959" y="22244"/>
                  </a:lnTo>
                  <a:lnTo>
                    <a:pt x="22245" y="22102"/>
                  </a:lnTo>
                  <a:lnTo>
                    <a:pt x="22815" y="21959"/>
                  </a:lnTo>
                  <a:lnTo>
                    <a:pt x="24384" y="21674"/>
                  </a:lnTo>
                  <a:close/>
                  <a:moveTo>
                    <a:pt x="25667" y="22102"/>
                  </a:moveTo>
                  <a:lnTo>
                    <a:pt x="25667" y="22244"/>
                  </a:lnTo>
                  <a:lnTo>
                    <a:pt x="25239" y="22102"/>
                  </a:lnTo>
                  <a:close/>
                  <a:moveTo>
                    <a:pt x="7415" y="22102"/>
                  </a:moveTo>
                  <a:lnTo>
                    <a:pt x="7986" y="22244"/>
                  </a:lnTo>
                  <a:lnTo>
                    <a:pt x="8271" y="22387"/>
                  </a:lnTo>
                  <a:lnTo>
                    <a:pt x="8413" y="22529"/>
                  </a:lnTo>
                  <a:lnTo>
                    <a:pt x="7558" y="22529"/>
                  </a:lnTo>
                  <a:lnTo>
                    <a:pt x="7415" y="22387"/>
                  </a:lnTo>
                  <a:lnTo>
                    <a:pt x="7558" y="22244"/>
                  </a:lnTo>
                  <a:lnTo>
                    <a:pt x="7130" y="22244"/>
                  </a:lnTo>
                  <a:lnTo>
                    <a:pt x="7415" y="22102"/>
                  </a:lnTo>
                  <a:close/>
                  <a:moveTo>
                    <a:pt x="25096" y="22387"/>
                  </a:moveTo>
                  <a:lnTo>
                    <a:pt x="24954" y="22529"/>
                  </a:lnTo>
                  <a:lnTo>
                    <a:pt x="25239" y="22387"/>
                  </a:lnTo>
                  <a:close/>
                  <a:moveTo>
                    <a:pt x="25830" y="22407"/>
                  </a:moveTo>
                  <a:lnTo>
                    <a:pt x="25952" y="22529"/>
                  </a:lnTo>
                  <a:lnTo>
                    <a:pt x="26380" y="22529"/>
                  </a:lnTo>
                  <a:lnTo>
                    <a:pt x="25830" y="22407"/>
                  </a:lnTo>
                  <a:close/>
                  <a:moveTo>
                    <a:pt x="7843" y="22672"/>
                  </a:moveTo>
                  <a:lnTo>
                    <a:pt x="7558" y="22815"/>
                  </a:lnTo>
                  <a:lnTo>
                    <a:pt x="7130" y="22815"/>
                  </a:lnTo>
                  <a:lnTo>
                    <a:pt x="7700" y="22672"/>
                  </a:lnTo>
                  <a:close/>
                  <a:moveTo>
                    <a:pt x="16256" y="22815"/>
                  </a:moveTo>
                  <a:lnTo>
                    <a:pt x="16256" y="22872"/>
                  </a:lnTo>
                  <a:lnTo>
                    <a:pt x="16256" y="22872"/>
                  </a:lnTo>
                  <a:lnTo>
                    <a:pt x="16351" y="22815"/>
                  </a:lnTo>
                  <a:close/>
                  <a:moveTo>
                    <a:pt x="7273" y="22672"/>
                  </a:moveTo>
                  <a:lnTo>
                    <a:pt x="6560" y="22815"/>
                  </a:lnTo>
                  <a:lnTo>
                    <a:pt x="5847" y="22957"/>
                  </a:lnTo>
                  <a:lnTo>
                    <a:pt x="5847" y="22957"/>
                  </a:lnTo>
                  <a:lnTo>
                    <a:pt x="5989" y="22815"/>
                  </a:lnTo>
                  <a:lnTo>
                    <a:pt x="6417" y="22672"/>
                  </a:lnTo>
                  <a:close/>
                  <a:moveTo>
                    <a:pt x="8699" y="22815"/>
                  </a:moveTo>
                  <a:lnTo>
                    <a:pt x="8413" y="22957"/>
                  </a:lnTo>
                  <a:lnTo>
                    <a:pt x="8128" y="22957"/>
                  </a:lnTo>
                  <a:lnTo>
                    <a:pt x="7986" y="22815"/>
                  </a:lnTo>
                  <a:close/>
                  <a:moveTo>
                    <a:pt x="6988" y="22957"/>
                  </a:moveTo>
                  <a:lnTo>
                    <a:pt x="6560" y="23100"/>
                  </a:lnTo>
                  <a:lnTo>
                    <a:pt x="6560" y="22957"/>
                  </a:lnTo>
                  <a:close/>
                  <a:moveTo>
                    <a:pt x="14545" y="22815"/>
                  </a:moveTo>
                  <a:lnTo>
                    <a:pt x="14545" y="22957"/>
                  </a:lnTo>
                  <a:lnTo>
                    <a:pt x="14402" y="23100"/>
                  </a:lnTo>
                  <a:lnTo>
                    <a:pt x="13974" y="22957"/>
                  </a:lnTo>
                  <a:lnTo>
                    <a:pt x="14260" y="22815"/>
                  </a:lnTo>
                  <a:close/>
                  <a:moveTo>
                    <a:pt x="12976" y="23100"/>
                  </a:moveTo>
                  <a:lnTo>
                    <a:pt x="12691" y="23242"/>
                  </a:lnTo>
                  <a:lnTo>
                    <a:pt x="12549" y="23242"/>
                  </a:lnTo>
                  <a:lnTo>
                    <a:pt x="12976" y="23100"/>
                  </a:lnTo>
                  <a:close/>
                  <a:moveTo>
                    <a:pt x="19250" y="23278"/>
                  </a:moveTo>
                  <a:lnTo>
                    <a:pt x="19108" y="23290"/>
                  </a:lnTo>
                  <a:lnTo>
                    <a:pt x="19108" y="23290"/>
                  </a:lnTo>
                  <a:lnTo>
                    <a:pt x="18823" y="23385"/>
                  </a:lnTo>
                  <a:lnTo>
                    <a:pt x="18823" y="23385"/>
                  </a:lnTo>
                  <a:lnTo>
                    <a:pt x="19250" y="23278"/>
                  </a:lnTo>
                  <a:close/>
                  <a:moveTo>
                    <a:pt x="9982" y="23242"/>
                  </a:moveTo>
                  <a:lnTo>
                    <a:pt x="9697" y="23385"/>
                  </a:lnTo>
                  <a:lnTo>
                    <a:pt x="9126" y="23385"/>
                  </a:lnTo>
                  <a:lnTo>
                    <a:pt x="9982" y="23242"/>
                  </a:lnTo>
                  <a:close/>
                  <a:moveTo>
                    <a:pt x="6132" y="23813"/>
                  </a:moveTo>
                  <a:lnTo>
                    <a:pt x="6702" y="23955"/>
                  </a:lnTo>
                  <a:lnTo>
                    <a:pt x="6560" y="23955"/>
                  </a:lnTo>
                  <a:lnTo>
                    <a:pt x="6845" y="24098"/>
                  </a:lnTo>
                  <a:lnTo>
                    <a:pt x="6417" y="24098"/>
                  </a:lnTo>
                  <a:lnTo>
                    <a:pt x="6560" y="23955"/>
                  </a:lnTo>
                  <a:lnTo>
                    <a:pt x="5989" y="23955"/>
                  </a:lnTo>
                  <a:lnTo>
                    <a:pt x="6132" y="23813"/>
                  </a:lnTo>
                  <a:close/>
                  <a:moveTo>
                    <a:pt x="8841" y="23955"/>
                  </a:moveTo>
                  <a:lnTo>
                    <a:pt x="8699" y="24098"/>
                  </a:lnTo>
                  <a:lnTo>
                    <a:pt x="8556" y="23955"/>
                  </a:lnTo>
                  <a:close/>
                  <a:moveTo>
                    <a:pt x="10267" y="23813"/>
                  </a:moveTo>
                  <a:lnTo>
                    <a:pt x="10267" y="23955"/>
                  </a:lnTo>
                  <a:lnTo>
                    <a:pt x="9982" y="24098"/>
                  </a:lnTo>
                  <a:lnTo>
                    <a:pt x="9554" y="24098"/>
                  </a:lnTo>
                  <a:lnTo>
                    <a:pt x="9982" y="23955"/>
                  </a:lnTo>
                  <a:lnTo>
                    <a:pt x="10267" y="23813"/>
                  </a:lnTo>
                  <a:close/>
                  <a:moveTo>
                    <a:pt x="141735" y="1"/>
                  </a:moveTo>
                  <a:lnTo>
                    <a:pt x="141022" y="144"/>
                  </a:lnTo>
                  <a:lnTo>
                    <a:pt x="139881" y="144"/>
                  </a:lnTo>
                  <a:lnTo>
                    <a:pt x="140166" y="286"/>
                  </a:lnTo>
                  <a:lnTo>
                    <a:pt x="140879" y="571"/>
                  </a:lnTo>
                  <a:lnTo>
                    <a:pt x="141022" y="714"/>
                  </a:lnTo>
                  <a:lnTo>
                    <a:pt x="141022" y="856"/>
                  </a:lnTo>
                  <a:lnTo>
                    <a:pt x="140024" y="856"/>
                  </a:lnTo>
                  <a:lnTo>
                    <a:pt x="138741" y="1142"/>
                  </a:lnTo>
                  <a:lnTo>
                    <a:pt x="139596" y="1284"/>
                  </a:lnTo>
                  <a:lnTo>
                    <a:pt x="139596" y="1427"/>
                  </a:lnTo>
                  <a:lnTo>
                    <a:pt x="139453" y="1569"/>
                  </a:lnTo>
                  <a:lnTo>
                    <a:pt x="138741" y="1712"/>
                  </a:lnTo>
                  <a:lnTo>
                    <a:pt x="137600" y="1855"/>
                  </a:lnTo>
                  <a:lnTo>
                    <a:pt x="134178" y="2140"/>
                  </a:lnTo>
                  <a:lnTo>
                    <a:pt x="132039" y="2140"/>
                  </a:lnTo>
                  <a:lnTo>
                    <a:pt x="131896" y="2282"/>
                  </a:lnTo>
                  <a:lnTo>
                    <a:pt x="131754" y="2282"/>
                  </a:lnTo>
                  <a:lnTo>
                    <a:pt x="131896" y="2140"/>
                  </a:lnTo>
                  <a:lnTo>
                    <a:pt x="130898" y="2140"/>
                  </a:lnTo>
                  <a:lnTo>
                    <a:pt x="131183" y="2282"/>
                  </a:lnTo>
                  <a:lnTo>
                    <a:pt x="131326" y="2282"/>
                  </a:lnTo>
                  <a:lnTo>
                    <a:pt x="130613" y="2710"/>
                  </a:lnTo>
                  <a:lnTo>
                    <a:pt x="129615" y="2710"/>
                  </a:lnTo>
                  <a:lnTo>
                    <a:pt x="128474" y="2282"/>
                  </a:lnTo>
                  <a:lnTo>
                    <a:pt x="127191" y="2140"/>
                  </a:lnTo>
                  <a:lnTo>
                    <a:pt x="126763" y="2140"/>
                  </a:lnTo>
                  <a:lnTo>
                    <a:pt x="126478" y="2425"/>
                  </a:lnTo>
                  <a:lnTo>
                    <a:pt x="127191" y="2282"/>
                  </a:lnTo>
                  <a:lnTo>
                    <a:pt x="127191" y="2282"/>
                  </a:lnTo>
                  <a:lnTo>
                    <a:pt x="127048" y="2425"/>
                  </a:lnTo>
                  <a:lnTo>
                    <a:pt x="126906" y="2567"/>
                  </a:lnTo>
                  <a:lnTo>
                    <a:pt x="126906" y="2710"/>
                  </a:lnTo>
                  <a:lnTo>
                    <a:pt x="127191" y="2710"/>
                  </a:lnTo>
                  <a:lnTo>
                    <a:pt x="127476" y="2853"/>
                  </a:lnTo>
                  <a:lnTo>
                    <a:pt x="127761" y="2853"/>
                  </a:lnTo>
                  <a:lnTo>
                    <a:pt x="127333" y="2995"/>
                  </a:lnTo>
                  <a:lnTo>
                    <a:pt x="125622" y="2995"/>
                  </a:lnTo>
                  <a:lnTo>
                    <a:pt x="124909" y="3138"/>
                  </a:lnTo>
                  <a:lnTo>
                    <a:pt x="124909" y="2995"/>
                  </a:lnTo>
                  <a:lnTo>
                    <a:pt x="125052" y="2995"/>
                  </a:lnTo>
                  <a:lnTo>
                    <a:pt x="125480" y="2710"/>
                  </a:lnTo>
                  <a:lnTo>
                    <a:pt x="125622" y="2567"/>
                  </a:lnTo>
                  <a:lnTo>
                    <a:pt x="125622" y="2567"/>
                  </a:lnTo>
                  <a:lnTo>
                    <a:pt x="122628" y="2710"/>
                  </a:lnTo>
                  <a:lnTo>
                    <a:pt x="120346" y="2567"/>
                  </a:lnTo>
                  <a:lnTo>
                    <a:pt x="118778" y="2425"/>
                  </a:lnTo>
                  <a:lnTo>
                    <a:pt x="117495" y="2282"/>
                  </a:lnTo>
                  <a:lnTo>
                    <a:pt x="116639" y="2140"/>
                  </a:lnTo>
                  <a:lnTo>
                    <a:pt x="115784" y="1997"/>
                  </a:lnTo>
                  <a:lnTo>
                    <a:pt x="114785" y="2140"/>
                  </a:lnTo>
                  <a:lnTo>
                    <a:pt x="113502" y="2425"/>
                  </a:lnTo>
                  <a:lnTo>
                    <a:pt x="113360" y="2425"/>
                  </a:lnTo>
                  <a:lnTo>
                    <a:pt x="114215" y="2710"/>
                  </a:lnTo>
                  <a:lnTo>
                    <a:pt x="114358" y="2710"/>
                  </a:lnTo>
                  <a:lnTo>
                    <a:pt x="114215" y="2853"/>
                  </a:lnTo>
                  <a:lnTo>
                    <a:pt x="113360" y="3138"/>
                  </a:lnTo>
                  <a:lnTo>
                    <a:pt x="112219" y="3138"/>
                  </a:lnTo>
                  <a:lnTo>
                    <a:pt x="113074" y="3280"/>
                  </a:lnTo>
                  <a:lnTo>
                    <a:pt x="112504" y="3423"/>
                  </a:lnTo>
                  <a:lnTo>
                    <a:pt x="112076" y="3423"/>
                  </a:lnTo>
                  <a:lnTo>
                    <a:pt x="111363" y="3280"/>
                  </a:lnTo>
                  <a:lnTo>
                    <a:pt x="111791" y="3138"/>
                  </a:lnTo>
                  <a:lnTo>
                    <a:pt x="112219" y="3138"/>
                  </a:lnTo>
                  <a:lnTo>
                    <a:pt x="111934" y="2995"/>
                  </a:lnTo>
                  <a:lnTo>
                    <a:pt x="111648" y="2710"/>
                  </a:lnTo>
                  <a:lnTo>
                    <a:pt x="112076" y="2853"/>
                  </a:lnTo>
                  <a:lnTo>
                    <a:pt x="112076" y="2853"/>
                  </a:lnTo>
                  <a:lnTo>
                    <a:pt x="111934" y="2710"/>
                  </a:lnTo>
                  <a:lnTo>
                    <a:pt x="111506" y="2567"/>
                  </a:lnTo>
                  <a:lnTo>
                    <a:pt x="110650" y="2567"/>
                  </a:lnTo>
                  <a:lnTo>
                    <a:pt x="111363" y="2425"/>
                  </a:lnTo>
                  <a:lnTo>
                    <a:pt x="111506" y="2425"/>
                  </a:lnTo>
                  <a:lnTo>
                    <a:pt x="111648" y="2282"/>
                  </a:lnTo>
                  <a:lnTo>
                    <a:pt x="112219" y="2140"/>
                  </a:lnTo>
                  <a:lnTo>
                    <a:pt x="111363" y="2140"/>
                  </a:lnTo>
                  <a:lnTo>
                    <a:pt x="111791" y="1997"/>
                  </a:lnTo>
                  <a:lnTo>
                    <a:pt x="111648" y="1855"/>
                  </a:lnTo>
                  <a:lnTo>
                    <a:pt x="111363" y="1712"/>
                  </a:lnTo>
                  <a:lnTo>
                    <a:pt x="110508" y="1569"/>
                  </a:lnTo>
                  <a:lnTo>
                    <a:pt x="109367" y="1569"/>
                  </a:lnTo>
                  <a:lnTo>
                    <a:pt x="108084" y="1712"/>
                  </a:lnTo>
                  <a:lnTo>
                    <a:pt x="106943" y="1997"/>
                  </a:lnTo>
                  <a:lnTo>
                    <a:pt x="106087" y="2140"/>
                  </a:lnTo>
                  <a:lnTo>
                    <a:pt x="105945" y="2282"/>
                  </a:lnTo>
                  <a:lnTo>
                    <a:pt x="105945" y="2425"/>
                  </a:lnTo>
                  <a:lnTo>
                    <a:pt x="106087" y="2425"/>
                  </a:lnTo>
                  <a:lnTo>
                    <a:pt x="106373" y="2567"/>
                  </a:lnTo>
                  <a:lnTo>
                    <a:pt x="106800" y="2567"/>
                  </a:lnTo>
                  <a:lnTo>
                    <a:pt x="106515" y="2710"/>
                  </a:lnTo>
                  <a:lnTo>
                    <a:pt x="106230" y="2995"/>
                  </a:lnTo>
                  <a:lnTo>
                    <a:pt x="106943" y="2995"/>
                  </a:lnTo>
                  <a:lnTo>
                    <a:pt x="106515" y="2853"/>
                  </a:lnTo>
                  <a:lnTo>
                    <a:pt x="107608" y="2853"/>
                  </a:lnTo>
                  <a:lnTo>
                    <a:pt x="107228" y="3138"/>
                  </a:lnTo>
                  <a:lnTo>
                    <a:pt x="106658" y="3423"/>
                  </a:lnTo>
                  <a:lnTo>
                    <a:pt x="106000" y="3642"/>
                  </a:lnTo>
                  <a:lnTo>
                    <a:pt x="106000" y="3642"/>
                  </a:lnTo>
                  <a:lnTo>
                    <a:pt x="107228" y="3566"/>
                  </a:lnTo>
                  <a:lnTo>
                    <a:pt x="108512" y="3423"/>
                  </a:lnTo>
                  <a:lnTo>
                    <a:pt x="109082" y="3280"/>
                  </a:lnTo>
                  <a:lnTo>
                    <a:pt x="109224" y="3138"/>
                  </a:lnTo>
                  <a:lnTo>
                    <a:pt x="109082" y="2995"/>
                  </a:lnTo>
                  <a:lnTo>
                    <a:pt x="109082" y="2853"/>
                  </a:lnTo>
                  <a:lnTo>
                    <a:pt x="110650" y="2853"/>
                  </a:lnTo>
                  <a:lnTo>
                    <a:pt x="109937" y="2995"/>
                  </a:lnTo>
                  <a:lnTo>
                    <a:pt x="110508" y="2995"/>
                  </a:lnTo>
                  <a:lnTo>
                    <a:pt x="110365" y="3138"/>
                  </a:lnTo>
                  <a:lnTo>
                    <a:pt x="110650" y="3138"/>
                  </a:lnTo>
                  <a:lnTo>
                    <a:pt x="110365" y="3280"/>
                  </a:lnTo>
                  <a:lnTo>
                    <a:pt x="108512" y="3708"/>
                  </a:lnTo>
                  <a:lnTo>
                    <a:pt x="106230" y="3993"/>
                  </a:lnTo>
                  <a:lnTo>
                    <a:pt x="105375" y="3993"/>
                  </a:lnTo>
                  <a:lnTo>
                    <a:pt x="105144" y="3840"/>
                  </a:lnTo>
                  <a:lnTo>
                    <a:pt x="105144" y="3840"/>
                  </a:lnTo>
                  <a:lnTo>
                    <a:pt x="105089" y="3851"/>
                  </a:lnTo>
                  <a:lnTo>
                    <a:pt x="103378" y="3708"/>
                  </a:lnTo>
                  <a:lnTo>
                    <a:pt x="101667" y="3566"/>
                  </a:lnTo>
                  <a:lnTo>
                    <a:pt x="98815" y="2853"/>
                  </a:lnTo>
                  <a:lnTo>
                    <a:pt x="98102" y="2853"/>
                  </a:lnTo>
                  <a:lnTo>
                    <a:pt x="98245" y="2995"/>
                  </a:lnTo>
                  <a:lnTo>
                    <a:pt x="97532" y="3280"/>
                  </a:lnTo>
                  <a:lnTo>
                    <a:pt x="96677" y="3708"/>
                  </a:lnTo>
                  <a:lnTo>
                    <a:pt x="95108" y="3993"/>
                  </a:lnTo>
                  <a:lnTo>
                    <a:pt x="92399" y="4136"/>
                  </a:lnTo>
                  <a:lnTo>
                    <a:pt x="93254" y="3851"/>
                  </a:lnTo>
                  <a:lnTo>
                    <a:pt x="93397" y="3708"/>
                  </a:lnTo>
                  <a:lnTo>
                    <a:pt x="91971" y="3566"/>
                  </a:lnTo>
                  <a:lnTo>
                    <a:pt x="92969" y="3423"/>
                  </a:lnTo>
                  <a:lnTo>
                    <a:pt x="93254" y="3280"/>
                  </a:lnTo>
                  <a:lnTo>
                    <a:pt x="93112" y="3280"/>
                  </a:lnTo>
                  <a:lnTo>
                    <a:pt x="92541" y="3138"/>
                  </a:lnTo>
                  <a:lnTo>
                    <a:pt x="92114" y="3138"/>
                  </a:lnTo>
                  <a:lnTo>
                    <a:pt x="91686" y="3280"/>
                  </a:lnTo>
                  <a:lnTo>
                    <a:pt x="92827" y="3280"/>
                  </a:lnTo>
                  <a:lnTo>
                    <a:pt x="91543" y="3423"/>
                  </a:lnTo>
                  <a:lnTo>
                    <a:pt x="91401" y="3566"/>
                  </a:lnTo>
                  <a:lnTo>
                    <a:pt x="90973" y="3566"/>
                  </a:lnTo>
                  <a:lnTo>
                    <a:pt x="91543" y="3423"/>
                  </a:lnTo>
                  <a:lnTo>
                    <a:pt x="90403" y="3566"/>
                  </a:lnTo>
                  <a:lnTo>
                    <a:pt x="90545" y="3566"/>
                  </a:lnTo>
                  <a:lnTo>
                    <a:pt x="91686" y="3708"/>
                  </a:lnTo>
                  <a:lnTo>
                    <a:pt x="89832" y="3708"/>
                  </a:lnTo>
                  <a:lnTo>
                    <a:pt x="89975" y="3851"/>
                  </a:lnTo>
                  <a:lnTo>
                    <a:pt x="89999" y="3863"/>
                  </a:lnTo>
                  <a:lnTo>
                    <a:pt x="89999" y="3863"/>
                  </a:lnTo>
                  <a:lnTo>
                    <a:pt x="88692" y="3993"/>
                  </a:lnTo>
                  <a:lnTo>
                    <a:pt x="89119" y="4136"/>
                  </a:lnTo>
                  <a:lnTo>
                    <a:pt x="89975" y="4421"/>
                  </a:lnTo>
                  <a:lnTo>
                    <a:pt x="89975" y="4421"/>
                  </a:lnTo>
                  <a:lnTo>
                    <a:pt x="88549" y="3993"/>
                  </a:lnTo>
                  <a:lnTo>
                    <a:pt x="87266" y="3708"/>
                  </a:lnTo>
                  <a:lnTo>
                    <a:pt x="84842" y="3708"/>
                  </a:lnTo>
                  <a:lnTo>
                    <a:pt x="84699" y="3727"/>
                  </a:lnTo>
                  <a:lnTo>
                    <a:pt x="84699" y="3727"/>
                  </a:lnTo>
                  <a:lnTo>
                    <a:pt x="84699" y="3851"/>
                  </a:lnTo>
                  <a:lnTo>
                    <a:pt x="84129" y="3993"/>
                  </a:lnTo>
                  <a:lnTo>
                    <a:pt x="84271" y="3993"/>
                  </a:lnTo>
                  <a:lnTo>
                    <a:pt x="83986" y="4136"/>
                  </a:lnTo>
                  <a:lnTo>
                    <a:pt x="83843" y="3993"/>
                  </a:lnTo>
                  <a:lnTo>
                    <a:pt x="83701" y="3993"/>
                  </a:lnTo>
                  <a:lnTo>
                    <a:pt x="82988" y="4136"/>
                  </a:lnTo>
                  <a:lnTo>
                    <a:pt x="83273" y="3993"/>
                  </a:lnTo>
                  <a:lnTo>
                    <a:pt x="83416" y="3993"/>
                  </a:lnTo>
                  <a:lnTo>
                    <a:pt x="83675" y="3864"/>
                  </a:lnTo>
                  <a:lnTo>
                    <a:pt x="83675" y="3864"/>
                  </a:lnTo>
                  <a:lnTo>
                    <a:pt x="82703" y="3993"/>
                  </a:lnTo>
                  <a:lnTo>
                    <a:pt x="81562" y="3993"/>
                  </a:lnTo>
                  <a:lnTo>
                    <a:pt x="80706" y="3851"/>
                  </a:lnTo>
                  <a:lnTo>
                    <a:pt x="80564" y="3708"/>
                  </a:lnTo>
                  <a:lnTo>
                    <a:pt x="80136" y="3566"/>
                  </a:lnTo>
                  <a:lnTo>
                    <a:pt x="79423" y="3708"/>
                  </a:lnTo>
                  <a:lnTo>
                    <a:pt x="79138" y="3851"/>
                  </a:lnTo>
                  <a:lnTo>
                    <a:pt x="79281" y="3993"/>
                  </a:lnTo>
                  <a:lnTo>
                    <a:pt x="79281" y="3993"/>
                  </a:lnTo>
                  <a:lnTo>
                    <a:pt x="77855" y="4278"/>
                  </a:lnTo>
                  <a:lnTo>
                    <a:pt x="75145" y="4564"/>
                  </a:lnTo>
                  <a:lnTo>
                    <a:pt x="73434" y="4849"/>
                  </a:lnTo>
                  <a:lnTo>
                    <a:pt x="74147" y="4991"/>
                  </a:lnTo>
                  <a:lnTo>
                    <a:pt x="73720" y="5134"/>
                  </a:lnTo>
                  <a:lnTo>
                    <a:pt x="73292" y="5277"/>
                  </a:lnTo>
                  <a:lnTo>
                    <a:pt x="72009" y="5277"/>
                  </a:lnTo>
                  <a:lnTo>
                    <a:pt x="71866" y="5134"/>
                  </a:lnTo>
                  <a:lnTo>
                    <a:pt x="72009" y="4991"/>
                  </a:lnTo>
                  <a:lnTo>
                    <a:pt x="72436" y="4849"/>
                  </a:lnTo>
                  <a:lnTo>
                    <a:pt x="71866" y="4849"/>
                  </a:lnTo>
                  <a:lnTo>
                    <a:pt x="71438" y="4991"/>
                  </a:lnTo>
                  <a:lnTo>
                    <a:pt x="71153" y="5134"/>
                  </a:lnTo>
                  <a:lnTo>
                    <a:pt x="70725" y="5277"/>
                  </a:lnTo>
                  <a:lnTo>
                    <a:pt x="71296" y="5277"/>
                  </a:lnTo>
                  <a:lnTo>
                    <a:pt x="71010" y="5419"/>
                  </a:lnTo>
                  <a:lnTo>
                    <a:pt x="71438" y="5562"/>
                  </a:lnTo>
                  <a:lnTo>
                    <a:pt x="71581" y="5562"/>
                  </a:lnTo>
                  <a:lnTo>
                    <a:pt x="71010" y="5704"/>
                  </a:lnTo>
                  <a:lnTo>
                    <a:pt x="70012" y="5704"/>
                  </a:lnTo>
                  <a:lnTo>
                    <a:pt x="69584" y="5562"/>
                  </a:lnTo>
                  <a:lnTo>
                    <a:pt x="69299" y="5277"/>
                  </a:lnTo>
                  <a:lnTo>
                    <a:pt x="70155" y="5277"/>
                  </a:lnTo>
                  <a:lnTo>
                    <a:pt x="70868" y="5134"/>
                  </a:lnTo>
                  <a:lnTo>
                    <a:pt x="68444" y="5134"/>
                  </a:lnTo>
                  <a:lnTo>
                    <a:pt x="66305" y="5562"/>
                  </a:lnTo>
                  <a:lnTo>
                    <a:pt x="63738" y="6132"/>
                  </a:lnTo>
                  <a:lnTo>
                    <a:pt x="62312" y="6417"/>
                  </a:lnTo>
                  <a:lnTo>
                    <a:pt x="60887" y="6417"/>
                  </a:lnTo>
                  <a:lnTo>
                    <a:pt x="60601" y="6702"/>
                  </a:lnTo>
                  <a:lnTo>
                    <a:pt x="60174" y="6845"/>
                  </a:lnTo>
                  <a:lnTo>
                    <a:pt x="58890" y="7130"/>
                  </a:lnTo>
                  <a:lnTo>
                    <a:pt x="56181" y="7227"/>
                  </a:lnTo>
                  <a:lnTo>
                    <a:pt x="56181" y="7227"/>
                  </a:lnTo>
                  <a:lnTo>
                    <a:pt x="56181" y="7273"/>
                  </a:lnTo>
                  <a:lnTo>
                    <a:pt x="55611" y="7415"/>
                  </a:lnTo>
                  <a:lnTo>
                    <a:pt x="55040" y="7415"/>
                  </a:lnTo>
                  <a:lnTo>
                    <a:pt x="55183" y="7273"/>
                  </a:lnTo>
                  <a:lnTo>
                    <a:pt x="55230" y="7261"/>
                  </a:lnTo>
                  <a:lnTo>
                    <a:pt x="55230" y="7261"/>
                  </a:lnTo>
                  <a:lnTo>
                    <a:pt x="54898" y="7273"/>
                  </a:lnTo>
                  <a:lnTo>
                    <a:pt x="52616" y="7415"/>
                  </a:lnTo>
                  <a:lnTo>
                    <a:pt x="50477" y="7701"/>
                  </a:lnTo>
                  <a:lnTo>
                    <a:pt x="48481" y="7986"/>
                  </a:lnTo>
                  <a:lnTo>
                    <a:pt x="47626" y="8128"/>
                  </a:lnTo>
                  <a:lnTo>
                    <a:pt x="46913" y="8413"/>
                  </a:lnTo>
                  <a:lnTo>
                    <a:pt x="47768" y="8556"/>
                  </a:lnTo>
                  <a:lnTo>
                    <a:pt x="48339" y="8556"/>
                  </a:lnTo>
                  <a:lnTo>
                    <a:pt x="48766" y="8413"/>
                  </a:lnTo>
                  <a:lnTo>
                    <a:pt x="49194" y="8271"/>
                  </a:lnTo>
                  <a:lnTo>
                    <a:pt x="49622" y="7986"/>
                  </a:lnTo>
                  <a:lnTo>
                    <a:pt x="50050" y="7986"/>
                  </a:lnTo>
                  <a:lnTo>
                    <a:pt x="50335" y="8128"/>
                  </a:lnTo>
                  <a:lnTo>
                    <a:pt x="50192" y="8128"/>
                  </a:lnTo>
                  <a:lnTo>
                    <a:pt x="49907" y="8271"/>
                  </a:lnTo>
                  <a:lnTo>
                    <a:pt x="50335" y="8271"/>
                  </a:lnTo>
                  <a:lnTo>
                    <a:pt x="49479" y="8413"/>
                  </a:lnTo>
                  <a:lnTo>
                    <a:pt x="50905" y="8413"/>
                  </a:lnTo>
                  <a:lnTo>
                    <a:pt x="50335" y="8556"/>
                  </a:lnTo>
                  <a:lnTo>
                    <a:pt x="50763" y="8556"/>
                  </a:lnTo>
                  <a:lnTo>
                    <a:pt x="50192" y="8699"/>
                  </a:lnTo>
                  <a:lnTo>
                    <a:pt x="49479" y="8699"/>
                  </a:lnTo>
                  <a:lnTo>
                    <a:pt x="49479" y="8841"/>
                  </a:lnTo>
                  <a:lnTo>
                    <a:pt x="49764" y="8841"/>
                  </a:lnTo>
                  <a:lnTo>
                    <a:pt x="47340" y="8984"/>
                  </a:lnTo>
                  <a:lnTo>
                    <a:pt x="46200" y="8984"/>
                  </a:lnTo>
                  <a:lnTo>
                    <a:pt x="44203" y="9412"/>
                  </a:lnTo>
                  <a:lnTo>
                    <a:pt x="45059" y="9412"/>
                  </a:lnTo>
                  <a:lnTo>
                    <a:pt x="44631" y="9554"/>
                  </a:lnTo>
                  <a:lnTo>
                    <a:pt x="42920" y="9554"/>
                  </a:lnTo>
                  <a:lnTo>
                    <a:pt x="42492" y="9412"/>
                  </a:lnTo>
                  <a:lnTo>
                    <a:pt x="42492" y="9269"/>
                  </a:lnTo>
                  <a:lnTo>
                    <a:pt x="42635" y="9126"/>
                  </a:lnTo>
                  <a:lnTo>
                    <a:pt x="44061" y="8699"/>
                  </a:lnTo>
                  <a:lnTo>
                    <a:pt x="44061" y="8699"/>
                  </a:lnTo>
                  <a:lnTo>
                    <a:pt x="41352" y="8984"/>
                  </a:lnTo>
                  <a:lnTo>
                    <a:pt x="38357" y="9269"/>
                  </a:lnTo>
                  <a:lnTo>
                    <a:pt x="36076" y="9554"/>
                  </a:lnTo>
                  <a:lnTo>
                    <a:pt x="35648" y="9697"/>
                  </a:lnTo>
                  <a:lnTo>
                    <a:pt x="35506" y="9697"/>
                  </a:lnTo>
                  <a:lnTo>
                    <a:pt x="35648" y="9839"/>
                  </a:lnTo>
                  <a:lnTo>
                    <a:pt x="35791" y="9839"/>
                  </a:lnTo>
                  <a:lnTo>
                    <a:pt x="35933" y="9982"/>
                  </a:lnTo>
                  <a:lnTo>
                    <a:pt x="36076" y="9982"/>
                  </a:lnTo>
                  <a:lnTo>
                    <a:pt x="35791" y="10125"/>
                  </a:lnTo>
                  <a:lnTo>
                    <a:pt x="36218" y="10125"/>
                  </a:lnTo>
                  <a:lnTo>
                    <a:pt x="35933" y="10267"/>
                  </a:lnTo>
                  <a:lnTo>
                    <a:pt x="36646" y="10125"/>
                  </a:lnTo>
                  <a:lnTo>
                    <a:pt x="37359" y="9982"/>
                  </a:lnTo>
                  <a:lnTo>
                    <a:pt x="37502" y="9982"/>
                  </a:lnTo>
                  <a:lnTo>
                    <a:pt x="36789" y="10125"/>
                  </a:lnTo>
                  <a:lnTo>
                    <a:pt x="36361" y="10410"/>
                  </a:lnTo>
                  <a:lnTo>
                    <a:pt x="36361" y="10552"/>
                  </a:lnTo>
                  <a:lnTo>
                    <a:pt x="36504" y="10552"/>
                  </a:lnTo>
                  <a:lnTo>
                    <a:pt x="35791" y="10695"/>
                  </a:lnTo>
                  <a:lnTo>
                    <a:pt x="35648" y="10837"/>
                  </a:lnTo>
                  <a:lnTo>
                    <a:pt x="36076" y="10980"/>
                  </a:lnTo>
                  <a:lnTo>
                    <a:pt x="36076" y="11123"/>
                  </a:lnTo>
                  <a:lnTo>
                    <a:pt x="35506" y="11123"/>
                  </a:lnTo>
                  <a:lnTo>
                    <a:pt x="34507" y="11265"/>
                  </a:lnTo>
                  <a:lnTo>
                    <a:pt x="33367" y="11265"/>
                  </a:lnTo>
                  <a:lnTo>
                    <a:pt x="34222" y="10980"/>
                  </a:lnTo>
                  <a:lnTo>
                    <a:pt x="34365" y="10980"/>
                  </a:lnTo>
                  <a:lnTo>
                    <a:pt x="34222" y="10837"/>
                  </a:lnTo>
                  <a:lnTo>
                    <a:pt x="32796" y="10837"/>
                  </a:lnTo>
                  <a:lnTo>
                    <a:pt x="33794" y="10695"/>
                  </a:lnTo>
                  <a:lnTo>
                    <a:pt x="34080" y="10552"/>
                  </a:lnTo>
                  <a:lnTo>
                    <a:pt x="33937" y="10410"/>
                  </a:lnTo>
                  <a:lnTo>
                    <a:pt x="33509" y="10410"/>
                  </a:lnTo>
                  <a:lnTo>
                    <a:pt x="31085" y="10552"/>
                  </a:lnTo>
                  <a:lnTo>
                    <a:pt x="31085" y="10552"/>
                  </a:lnTo>
                  <a:lnTo>
                    <a:pt x="32083" y="10410"/>
                  </a:lnTo>
                  <a:lnTo>
                    <a:pt x="31085" y="10267"/>
                  </a:lnTo>
                  <a:lnTo>
                    <a:pt x="32083" y="10125"/>
                  </a:lnTo>
                  <a:lnTo>
                    <a:pt x="32654" y="9839"/>
                  </a:lnTo>
                  <a:lnTo>
                    <a:pt x="32654" y="9697"/>
                  </a:lnTo>
                  <a:lnTo>
                    <a:pt x="31798" y="9697"/>
                  </a:lnTo>
                  <a:lnTo>
                    <a:pt x="32226" y="9412"/>
                  </a:lnTo>
                  <a:lnTo>
                    <a:pt x="31941" y="9412"/>
                  </a:lnTo>
                  <a:lnTo>
                    <a:pt x="31228" y="9554"/>
                  </a:lnTo>
                  <a:lnTo>
                    <a:pt x="31085" y="9554"/>
                  </a:lnTo>
                  <a:lnTo>
                    <a:pt x="30515" y="9412"/>
                  </a:lnTo>
                  <a:lnTo>
                    <a:pt x="29232" y="9412"/>
                  </a:lnTo>
                  <a:lnTo>
                    <a:pt x="27948" y="9554"/>
                  </a:lnTo>
                  <a:lnTo>
                    <a:pt x="27806" y="9269"/>
                  </a:lnTo>
                  <a:lnTo>
                    <a:pt x="27093" y="9269"/>
                  </a:lnTo>
                  <a:lnTo>
                    <a:pt x="26665" y="9554"/>
                  </a:lnTo>
                  <a:lnTo>
                    <a:pt x="26380" y="9982"/>
                  </a:lnTo>
                  <a:lnTo>
                    <a:pt x="25952" y="10125"/>
                  </a:lnTo>
                  <a:lnTo>
                    <a:pt x="26522" y="10125"/>
                  </a:lnTo>
                  <a:lnTo>
                    <a:pt x="27235" y="9982"/>
                  </a:lnTo>
                  <a:lnTo>
                    <a:pt x="27378" y="9982"/>
                  </a:lnTo>
                  <a:lnTo>
                    <a:pt x="27235" y="9839"/>
                  </a:lnTo>
                  <a:lnTo>
                    <a:pt x="28091" y="9839"/>
                  </a:lnTo>
                  <a:lnTo>
                    <a:pt x="28091" y="9982"/>
                  </a:lnTo>
                  <a:lnTo>
                    <a:pt x="27806" y="10267"/>
                  </a:lnTo>
                  <a:lnTo>
                    <a:pt x="28376" y="10267"/>
                  </a:lnTo>
                  <a:lnTo>
                    <a:pt x="28091" y="10410"/>
                  </a:lnTo>
                  <a:lnTo>
                    <a:pt x="27913" y="10499"/>
                  </a:lnTo>
                  <a:lnTo>
                    <a:pt x="27913" y="10499"/>
                  </a:lnTo>
                  <a:lnTo>
                    <a:pt x="28804" y="10410"/>
                  </a:lnTo>
                  <a:lnTo>
                    <a:pt x="28804" y="10410"/>
                  </a:lnTo>
                  <a:lnTo>
                    <a:pt x="27823" y="10543"/>
                  </a:lnTo>
                  <a:lnTo>
                    <a:pt x="27823" y="10543"/>
                  </a:lnTo>
                  <a:lnTo>
                    <a:pt x="27806" y="10552"/>
                  </a:lnTo>
                  <a:lnTo>
                    <a:pt x="27800" y="10547"/>
                  </a:lnTo>
                  <a:lnTo>
                    <a:pt x="27800" y="10547"/>
                  </a:lnTo>
                  <a:lnTo>
                    <a:pt x="25667" y="10837"/>
                  </a:lnTo>
                  <a:lnTo>
                    <a:pt x="23528" y="11123"/>
                  </a:lnTo>
                  <a:lnTo>
                    <a:pt x="19963" y="12121"/>
                  </a:lnTo>
                  <a:lnTo>
                    <a:pt x="19963" y="12121"/>
                  </a:lnTo>
                  <a:lnTo>
                    <a:pt x="21389" y="11836"/>
                  </a:lnTo>
                  <a:lnTo>
                    <a:pt x="21532" y="11836"/>
                  </a:lnTo>
                  <a:lnTo>
                    <a:pt x="21389" y="11978"/>
                  </a:lnTo>
                  <a:lnTo>
                    <a:pt x="20534" y="12121"/>
                  </a:lnTo>
                  <a:lnTo>
                    <a:pt x="19535" y="12263"/>
                  </a:lnTo>
                  <a:lnTo>
                    <a:pt x="18680" y="12406"/>
                  </a:lnTo>
                  <a:lnTo>
                    <a:pt x="14830" y="12406"/>
                  </a:lnTo>
                  <a:lnTo>
                    <a:pt x="13689" y="12548"/>
                  </a:lnTo>
                  <a:lnTo>
                    <a:pt x="12406" y="12834"/>
                  </a:lnTo>
                  <a:lnTo>
                    <a:pt x="12263" y="12691"/>
                  </a:lnTo>
                  <a:lnTo>
                    <a:pt x="11693" y="12691"/>
                  </a:lnTo>
                  <a:lnTo>
                    <a:pt x="10267" y="12834"/>
                  </a:lnTo>
                  <a:lnTo>
                    <a:pt x="8841" y="13261"/>
                  </a:lnTo>
                  <a:lnTo>
                    <a:pt x="8556" y="13547"/>
                  </a:lnTo>
                  <a:lnTo>
                    <a:pt x="8413" y="13689"/>
                  </a:lnTo>
                  <a:lnTo>
                    <a:pt x="8556" y="13832"/>
                  </a:lnTo>
                  <a:lnTo>
                    <a:pt x="8984" y="13689"/>
                  </a:lnTo>
                  <a:lnTo>
                    <a:pt x="10267" y="13547"/>
                  </a:lnTo>
                  <a:lnTo>
                    <a:pt x="11265" y="13404"/>
                  </a:lnTo>
                  <a:lnTo>
                    <a:pt x="11408" y="13404"/>
                  </a:lnTo>
                  <a:lnTo>
                    <a:pt x="11123" y="13547"/>
                  </a:lnTo>
                  <a:lnTo>
                    <a:pt x="11978" y="13689"/>
                  </a:lnTo>
                  <a:lnTo>
                    <a:pt x="11408" y="13832"/>
                  </a:lnTo>
                  <a:lnTo>
                    <a:pt x="10695" y="13974"/>
                  </a:lnTo>
                  <a:lnTo>
                    <a:pt x="10837" y="13974"/>
                  </a:lnTo>
                  <a:lnTo>
                    <a:pt x="10695" y="14117"/>
                  </a:lnTo>
                  <a:lnTo>
                    <a:pt x="10837" y="14117"/>
                  </a:lnTo>
                  <a:lnTo>
                    <a:pt x="10267" y="14259"/>
                  </a:lnTo>
                  <a:lnTo>
                    <a:pt x="11265" y="14259"/>
                  </a:lnTo>
                  <a:lnTo>
                    <a:pt x="10410" y="14402"/>
                  </a:lnTo>
                  <a:lnTo>
                    <a:pt x="11123" y="14402"/>
                  </a:lnTo>
                  <a:lnTo>
                    <a:pt x="10695" y="14545"/>
                  </a:lnTo>
                  <a:lnTo>
                    <a:pt x="10267" y="14687"/>
                  </a:lnTo>
                  <a:lnTo>
                    <a:pt x="10552" y="14687"/>
                  </a:lnTo>
                  <a:lnTo>
                    <a:pt x="10125" y="14830"/>
                  </a:lnTo>
                  <a:lnTo>
                    <a:pt x="10267" y="14830"/>
                  </a:lnTo>
                  <a:lnTo>
                    <a:pt x="10410" y="14972"/>
                  </a:lnTo>
                  <a:lnTo>
                    <a:pt x="9982" y="14972"/>
                  </a:lnTo>
                  <a:lnTo>
                    <a:pt x="10552" y="15258"/>
                  </a:lnTo>
                  <a:lnTo>
                    <a:pt x="10695" y="15543"/>
                  </a:lnTo>
                  <a:lnTo>
                    <a:pt x="10410" y="15685"/>
                  </a:lnTo>
                  <a:lnTo>
                    <a:pt x="10267" y="15685"/>
                  </a:lnTo>
                  <a:lnTo>
                    <a:pt x="10695" y="15828"/>
                  </a:lnTo>
                  <a:lnTo>
                    <a:pt x="10552" y="15971"/>
                  </a:lnTo>
                  <a:lnTo>
                    <a:pt x="9554" y="16113"/>
                  </a:lnTo>
                  <a:lnTo>
                    <a:pt x="9126" y="15971"/>
                  </a:lnTo>
                  <a:lnTo>
                    <a:pt x="9412" y="15828"/>
                  </a:lnTo>
                  <a:lnTo>
                    <a:pt x="10267" y="15685"/>
                  </a:lnTo>
                  <a:lnTo>
                    <a:pt x="9839" y="15685"/>
                  </a:lnTo>
                  <a:lnTo>
                    <a:pt x="8413" y="15828"/>
                  </a:lnTo>
                  <a:lnTo>
                    <a:pt x="7558" y="15971"/>
                  </a:lnTo>
                  <a:lnTo>
                    <a:pt x="7843" y="16113"/>
                  </a:lnTo>
                  <a:lnTo>
                    <a:pt x="7843" y="16256"/>
                  </a:lnTo>
                  <a:lnTo>
                    <a:pt x="7273" y="16398"/>
                  </a:lnTo>
                  <a:lnTo>
                    <a:pt x="7273" y="16256"/>
                  </a:lnTo>
                  <a:lnTo>
                    <a:pt x="7558" y="15971"/>
                  </a:lnTo>
                  <a:lnTo>
                    <a:pt x="7558" y="15971"/>
                  </a:lnTo>
                  <a:lnTo>
                    <a:pt x="6702" y="16113"/>
                  </a:lnTo>
                  <a:lnTo>
                    <a:pt x="8413" y="15685"/>
                  </a:lnTo>
                  <a:lnTo>
                    <a:pt x="8984" y="15400"/>
                  </a:lnTo>
                  <a:lnTo>
                    <a:pt x="8128" y="15400"/>
                  </a:lnTo>
                  <a:lnTo>
                    <a:pt x="7700" y="15543"/>
                  </a:lnTo>
                  <a:lnTo>
                    <a:pt x="7823" y="15421"/>
                  </a:lnTo>
                  <a:lnTo>
                    <a:pt x="7823" y="15421"/>
                  </a:lnTo>
                  <a:lnTo>
                    <a:pt x="5704" y="15685"/>
                  </a:lnTo>
                  <a:lnTo>
                    <a:pt x="4849" y="15828"/>
                  </a:lnTo>
                  <a:lnTo>
                    <a:pt x="4421" y="16113"/>
                  </a:lnTo>
                  <a:lnTo>
                    <a:pt x="5704" y="16256"/>
                  </a:lnTo>
                  <a:lnTo>
                    <a:pt x="4991" y="16398"/>
                  </a:lnTo>
                  <a:lnTo>
                    <a:pt x="4706" y="16398"/>
                  </a:lnTo>
                  <a:lnTo>
                    <a:pt x="4421" y="16541"/>
                  </a:lnTo>
                  <a:lnTo>
                    <a:pt x="4849" y="16541"/>
                  </a:lnTo>
                  <a:lnTo>
                    <a:pt x="4564" y="16683"/>
                  </a:lnTo>
                  <a:lnTo>
                    <a:pt x="5704" y="16683"/>
                  </a:lnTo>
                  <a:lnTo>
                    <a:pt x="5419" y="16826"/>
                  </a:lnTo>
                  <a:lnTo>
                    <a:pt x="4706" y="17111"/>
                  </a:lnTo>
                  <a:lnTo>
                    <a:pt x="3851" y="17254"/>
                  </a:lnTo>
                  <a:lnTo>
                    <a:pt x="2995" y="17396"/>
                  </a:lnTo>
                  <a:lnTo>
                    <a:pt x="1854" y="17967"/>
                  </a:lnTo>
                  <a:lnTo>
                    <a:pt x="4564" y="17824"/>
                  </a:lnTo>
                  <a:lnTo>
                    <a:pt x="5847" y="17539"/>
                  </a:lnTo>
                  <a:lnTo>
                    <a:pt x="7130" y="17111"/>
                  </a:lnTo>
                  <a:lnTo>
                    <a:pt x="9554" y="16683"/>
                  </a:lnTo>
                  <a:lnTo>
                    <a:pt x="8699" y="17111"/>
                  </a:lnTo>
                  <a:lnTo>
                    <a:pt x="7415" y="17539"/>
                  </a:lnTo>
                  <a:lnTo>
                    <a:pt x="4706" y="18109"/>
                  </a:lnTo>
                  <a:lnTo>
                    <a:pt x="3375" y="18394"/>
                  </a:lnTo>
                  <a:lnTo>
                    <a:pt x="3565" y="18394"/>
                  </a:lnTo>
                  <a:lnTo>
                    <a:pt x="4278" y="18537"/>
                  </a:lnTo>
                  <a:lnTo>
                    <a:pt x="4706" y="18537"/>
                  </a:lnTo>
                  <a:lnTo>
                    <a:pt x="5419" y="18394"/>
                  </a:lnTo>
                  <a:lnTo>
                    <a:pt x="4991" y="18537"/>
                  </a:lnTo>
                  <a:lnTo>
                    <a:pt x="4991" y="18537"/>
                  </a:lnTo>
                  <a:lnTo>
                    <a:pt x="4849" y="18680"/>
                  </a:lnTo>
                  <a:lnTo>
                    <a:pt x="4421" y="18822"/>
                  </a:lnTo>
                  <a:lnTo>
                    <a:pt x="4136" y="18965"/>
                  </a:lnTo>
                  <a:lnTo>
                    <a:pt x="5276" y="18680"/>
                  </a:lnTo>
                  <a:lnTo>
                    <a:pt x="5989" y="18537"/>
                  </a:lnTo>
                  <a:lnTo>
                    <a:pt x="6417" y="18537"/>
                  </a:lnTo>
                  <a:lnTo>
                    <a:pt x="6988" y="18822"/>
                  </a:lnTo>
                  <a:lnTo>
                    <a:pt x="4991" y="18965"/>
                  </a:lnTo>
                  <a:lnTo>
                    <a:pt x="3708" y="19250"/>
                  </a:lnTo>
                  <a:lnTo>
                    <a:pt x="2852" y="19678"/>
                  </a:lnTo>
                  <a:lnTo>
                    <a:pt x="2425" y="20248"/>
                  </a:lnTo>
                  <a:lnTo>
                    <a:pt x="1854" y="20105"/>
                  </a:lnTo>
                  <a:lnTo>
                    <a:pt x="1569" y="19963"/>
                  </a:lnTo>
                  <a:lnTo>
                    <a:pt x="1427" y="20105"/>
                  </a:lnTo>
                  <a:lnTo>
                    <a:pt x="856" y="20533"/>
                  </a:lnTo>
                  <a:lnTo>
                    <a:pt x="1569" y="20248"/>
                  </a:lnTo>
                  <a:lnTo>
                    <a:pt x="1569" y="20391"/>
                  </a:lnTo>
                  <a:lnTo>
                    <a:pt x="1569" y="20533"/>
                  </a:lnTo>
                  <a:lnTo>
                    <a:pt x="1427" y="20676"/>
                  </a:lnTo>
                  <a:lnTo>
                    <a:pt x="1569" y="20818"/>
                  </a:lnTo>
                  <a:lnTo>
                    <a:pt x="2139" y="20676"/>
                  </a:lnTo>
                  <a:lnTo>
                    <a:pt x="2139" y="20676"/>
                  </a:lnTo>
                  <a:lnTo>
                    <a:pt x="490" y="21226"/>
                  </a:lnTo>
                  <a:lnTo>
                    <a:pt x="490" y="21226"/>
                  </a:lnTo>
                  <a:lnTo>
                    <a:pt x="1712" y="21104"/>
                  </a:lnTo>
                  <a:lnTo>
                    <a:pt x="2425" y="20961"/>
                  </a:lnTo>
                  <a:lnTo>
                    <a:pt x="2852" y="21104"/>
                  </a:lnTo>
                  <a:lnTo>
                    <a:pt x="1854" y="21531"/>
                  </a:lnTo>
                  <a:lnTo>
                    <a:pt x="1569" y="21531"/>
                  </a:lnTo>
                  <a:lnTo>
                    <a:pt x="856" y="21674"/>
                  </a:lnTo>
                  <a:lnTo>
                    <a:pt x="2282" y="21674"/>
                  </a:lnTo>
                  <a:lnTo>
                    <a:pt x="2425" y="21817"/>
                  </a:lnTo>
                  <a:lnTo>
                    <a:pt x="1854" y="21959"/>
                  </a:lnTo>
                  <a:lnTo>
                    <a:pt x="2710" y="21959"/>
                  </a:lnTo>
                  <a:lnTo>
                    <a:pt x="3565" y="21817"/>
                  </a:lnTo>
                  <a:lnTo>
                    <a:pt x="4991" y="21104"/>
                  </a:lnTo>
                  <a:lnTo>
                    <a:pt x="5704" y="20818"/>
                  </a:lnTo>
                  <a:lnTo>
                    <a:pt x="6275" y="20676"/>
                  </a:lnTo>
                  <a:lnTo>
                    <a:pt x="6702" y="20818"/>
                  </a:lnTo>
                  <a:lnTo>
                    <a:pt x="6988" y="21104"/>
                  </a:lnTo>
                  <a:lnTo>
                    <a:pt x="7130" y="21389"/>
                  </a:lnTo>
                  <a:lnTo>
                    <a:pt x="6988" y="21531"/>
                  </a:lnTo>
                  <a:lnTo>
                    <a:pt x="6275" y="21674"/>
                  </a:lnTo>
                  <a:lnTo>
                    <a:pt x="5419" y="21674"/>
                  </a:lnTo>
                  <a:lnTo>
                    <a:pt x="5419" y="21531"/>
                  </a:lnTo>
                  <a:lnTo>
                    <a:pt x="4849" y="21817"/>
                  </a:lnTo>
                  <a:lnTo>
                    <a:pt x="4278" y="22102"/>
                  </a:lnTo>
                  <a:lnTo>
                    <a:pt x="4136" y="22244"/>
                  </a:lnTo>
                  <a:lnTo>
                    <a:pt x="4278" y="22387"/>
                  </a:lnTo>
                  <a:lnTo>
                    <a:pt x="4706" y="22387"/>
                  </a:lnTo>
                  <a:lnTo>
                    <a:pt x="4564" y="22529"/>
                  </a:lnTo>
                  <a:lnTo>
                    <a:pt x="3851" y="22529"/>
                  </a:lnTo>
                  <a:lnTo>
                    <a:pt x="3280" y="22672"/>
                  </a:lnTo>
                  <a:lnTo>
                    <a:pt x="3138" y="22672"/>
                  </a:lnTo>
                  <a:lnTo>
                    <a:pt x="2995" y="22815"/>
                  </a:lnTo>
                  <a:lnTo>
                    <a:pt x="3708" y="22815"/>
                  </a:lnTo>
                  <a:lnTo>
                    <a:pt x="3423" y="22957"/>
                  </a:lnTo>
                  <a:lnTo>
                    <a:pt x="1997" y="23385"/>
                  </a:lnTo>
                  <a:lnTo>
                    <a:pt x="4278" y="23242"/>
                  </a:lnTo>
                  <a:lnTo>
                    <a:pt x="4278" y="23242"/>
                  </a:lnTo>
                  <a:lnTo>
                    <a:pt x="2567" y="23528"/>
                  </a:lnTo>
                  <a:lnTo>
                    <a:pt x="1997" y="23813"/>
                  </a:lnTo>
                  <a:lnTo>
                    <a:pt x="2139" y="23955"/>
                  </a:lnTo>
                  <a:lnTo>
                    <a:pt x="2995" y="24098"/>
                  </a:lnTo>
                  <a:lnTo>
                    <a:pt x="5704" y="24240"/>
                  </a:lnTo>
                  <a:lnTo>
                    <a:pt x="8699" y="24240"/>
                  </a:lnTo>
                  <a:lnTo>
                    <a:pt x="7273" y="24526"/>
                  </a:lnTo>
                  <a:lnTo>
                    <a:pt x="8271" y="24526"/>
                  </a:lnTo>
                  <a:lnTo>
                    <a:pt x="8556" y="24383"/>
                  </a:lnTo>
                  <a:lnTo>
                    <a:pt x="8841" y="24240"/>
                  </a:lnTo>
                  <a:lnTo>
                    <a:pt x="9412" y="24240"/>
                  </a:lnTo>
                  <a:lnTo>
                    <a:pt x="9412" y="24383"/>
                  </a:lnTo>
                  <a:lnTo>
                    <a:pt x="9269" y="24526"/>
                  </a:lnTo>
                  <a:lnTo>
                    <a:pt x="9126" y="24811"/>
                  </a:lnTo>
                  <a:lnTo>
                    <a:pt x="9839" y="24526"/>
                  </a:lnTo>
                  <a:lnTo>
                    <a:pt x="10125" y="24240"/>
                  </a:lnTo>
                  <a:lnTo>
                    <a:pt x="10552" y="24098"/>
                  </a:lnTo>
                  <a:lnTo>
                    <a:pt x="11265" y="24240"/>
                  </a:lnTo>
                  <a:lnTo>
                    <a:pt x="11978" y="24383"/>
                  </a:lnTo>
                  <a:lnTo>
                    <a:pt x="12263" y="24240"/>
                  </a:lnTo>
                  <a:lnTo>
                    <a:pt x="12549" y="23955"/>
                  </a:lnTo>
                  <a:lnTo>
                    <a:pt x="11693" y="24098"/>
                  </a:lnTo>
                  <a:lnTo>
                    <a:pt x="11550" y="23955"/>
                  </a:lnTo>
                  <a:lnTo>
                    <a:pt x="11693" y="23955"/>
                  </a:lnTo>
                  <a:lnTo>
                    <a:pt x="13262" y="23528"/>
                  </a:lnTo>
                  <a:lnTo>
                    <a:pt x="16826" y="22529"/>
                  </a:lnTo>
                  <a:lnTo>
                    <a:pt x="16351" y="22815"/>
                  </a:lnTo>
                  <a:lnTo>
                    <a:pt x="16541" y="22815"/>
                  </a:lnTo>
                  <a:lnTo>
                    <a:pt x="16541" y="22957"/>
                  </a:lnTo>
                  <a:lnTo>
                    <a:pt x="16256" y="22957"/>
                  </a:lnTo>
                  <a:lnTo>
                    <a:pt x="16256" y="22872"/>
                  </a:lnTo>
                  <a:lnTo>
                    <a:pt x="16256" y="22872"/>
                  </a:lnTo>
                  <a:lnTo>
                    <a:pt x="16113" y="22957"/>
                  </a:lnTo>
                  <a:lnTo>
                    <a:pt x="16113" y="23100"/>
                  </a:lnTo>
                  <a:lnTo>
                    <a:pt x="16256" y="23100"/>
                  </a:lnTo>
                  <a:lnTo>
                    <a:pt x="17539" y="22815"/>
                  </a:lnTo>
                  <a:lnTo>
                    <a:pt x="18823" y="22529"/>
                  </a:lnTo>
                  <a:lnTo>
                    <a:pt x="18252" y="22529"/>
                  </a:lnTo>
                  <a:lnTo>
                    <a:pt x="18395" y="22387"/>
                  </a:lnTo>
                  <a:lnTo>
                    <a:pt x="18110" y="22387"/>
                  </a:lnTo>
                  <a:lnTo>
                    <a:pt x="17254" y="22529"/>
                  </a:lnTo>
                  <a:lnTo>
                    <a:pt x="19393" y="22102"/>
                  </a:lnTo>
                  <a:lnTo>
                    <a:pt x="20676" y="22102"/>
                  </a:lnTo>
                  <a:lnTo>
                    <a:pt x="20248" y="22387"/>
                  </a:lnTo>
                  <a:lnTo>
                    <a:pt x="18110" y="22957"/>
                  </a:lnTo>
                  <a:lnTo>
                    <a:pt x="16969" y="23242"/>
                  </a:lnTo>
                  <a:lnTo>
                    <a:pt x="15828" y="23385"/>
                  </a:lnTo>
                  <a:lnTo>
                    <a:pt x="17967" y="23385"/>
                  </a:lnTo>
                  <a:lnTo>
                    <a:pt x="19108" y="23290"/>
                  </a:lnTo>
                  <a:lnTo>
                    <a:pt x="19108" y="23290"/>
                  </a:lnTo>
                  <a:lnTo>
                    <a:pt x="19250" y="23242"/>
                  </a:lnTo>
                  <a:lnTo>
                    <a:pt x="19393" y="23242"/>
                  </a:lnTo>
                  <a:lnTo>
                    <a:pt x="19250" y="23278"/>
                  </a:lnTo>
                  <a:lnTo>
                    <a:pt x="19250" y="23278"/>
                  </a:lnTo>
                  <a:lnTo>
                    <a:pt x="19678" y="23242"/>
                  </a:lnTo>
                  <a:lnTo>
                    <a:pt x="20961" y="22957"/>
                  </a:lnTo>
                  <a:lnTo>
                    <a:pt x="22102" y="22815"/>
                  </a:lnTo>
                  <a:lnTo>
                    <a:pt x="22958" y="22529"/>
                  </a:lnTo>
                  <a:lnTo>
                    <a:pt x="23956" y="22387"/>
                  </a:lnTo>
                  <a:lnTo>
                    <a:pt x="25096" y="22244"/>
                  </a:lnTo>
                  <a:lnTo>
                    <a:pt x="25830" y="22407"/>
                  </a:lnTo>
                  <a:lnTo>
                    <a:pt x="25830" y="22407"/>
                  </a:lnTo>
                  <a:lnTo>
                    <a:pt x="25809" y="22387"/>
                  </a:lnTo>
                  <a:lnTo>
                    <a:pt x="26237" y="22244"/>
                  </a:lnTo>
                  <a:lnTo>
                    <a:pt x="26665" y="22244"/>
                  </a:lnTo>
                  <a:lnTo>
                    <a:pt x="27235" y="22102"/>
                  </a:lnTo>
                  <a:lnTo>
                    <a:pt x="27663" y="21959"/>
                  </a:lnTo>
                  <a:lnTo>
                    <a:pt x="27093" y="22102"/>
                  </a:lnTo>
                  <a:lnTo>
                    <a:pt x="26808" y="21959"/>
                  </a:lnTo>
                  <a:lnTo>
                    <a:pt x="26237" y="21959"/>
                  </a:lnTo>
                  <a:lnTo>
                    <a:pt x="26950" y="21674"/>
                  </a:lnTo>
                  <a:lnTo>
                    <a:pt x="26665" y="21531"/>
                  </a:lnTo>
                  <a:lnTo>
                    <a:pt x="26380" y="21389"/>
                  </a:lnTo>
                  <a:lnTo>
                    <a:pt x="26665" y="21246"/>
                  </a:lnTo>
                  <a:lnTo>
                    <a:pt x="28519" y="20818"/>
                  </a:lnTo>
                  <a:lnTo>
                    <a:pt x="30657" y="20533"/>
                  </a:lnTo>
                  <a:lnTo>
                    <a:pt x="31228" y="20533"/>
                  </a:lnTo>
                  <a:lnTo>
                    <a:pt x="31085" y="20676"/>
                  </a:lnTo>
                  <a:lnTo>
                    <a:pt x="31228" y="20818"/>
                  </a:lnTo>
                  <a:lnTo>
                    <a:pt x="31798" y="21104"/>
                  </a:lnTo>
                  <a:lnTo>
                    <a:pt x="30230" y="20961"/>
                  </a:lnTo>
                  <a:lnTo>
                    <a:pt x="29802" y="21104"/>
                  </a:lnTo>
                  <a:lnTo>
                    <a:pt x="29659" y="21246"/>
                  </a:lnTo>
                  <a:lnTo>
                    <a:pt x="29802" y="21389"/>
                  </a:lnTo>
                  <a:lnTo>
                    <a:pt x="30657" y="21389"/>
                  </a:lnTo>
                  <a:lnTo>
                    <a:pt x="30657" y="21531"/>
                  </a:lnTo>
                  <a:lnTo>
                    <a:pt x="30372" y="21531"/>
                  </a:lnTo>
                  <a:lnTo>
                    <a:pt x="29945" y="21674"/>
                  </a:lnTo>
                  <a:lnTo>
                    <a:pt x="30657" y="21674"/>
                  </a:lnTo>
                  <a:lnTo>
                    <a:pt x="30515" y="21817"/>
                  </a:lnTo>
                  <a:lnTo>
                    <a:pt x="30943" y="21817"/>
                  </a:lnTo>
                  <a:lnTo>
                    <a:pt x="33081" y="21531"/>
                  </a:lnTo>
                  <a:lnTo>
                    <a:pt x="35220" y="21104"/>
                  </a:lnTo>
                  <a:lnTo>
                    <a:pt x="35791" y="20961"/>
                  </a:lnTo>
                  <a:lnTo>
                    <a:pt x="34935" y="20961"/>
                  </a:lnTo>
                  <a:lnTo>
                    <a:pt x="35791" y="20818"/>
                  </a:lnTo>
                  <a:lnTo>
                    <a:pt x="36218" y="20818"/>
                  </a:lnTo>
                  <a:lnTo>
                    <a:pt x="36361" y="20676"/>
                  </a:lnTo>
                  <a:lnTo>
                    <a:pt x="35648" y="20676"/>
                  </a:lnTo>
                  <a:lnTo>
                    <a:pt x="36504" y="20533"/>
                  </a:lnTo>
                  <a:lnTo>
                    <a:pt x="37502" y="20248"/>
                  </a:lnTo>
                  <a:lnTo>
                    <a:pt x="37359" y="20248"/>
                  </a:lnTo>
                  <a:lnTo>
                    <a:pt x="38215" y="20105"/>
                  </a:lnTo>
                  <a:lnTo>
                    <a:pt x="38642" y="19963"/>
                  </a:lnTo>
                  <a:lnTo>
                    <a:pt x="38500" y="19963"/>
                  </a:lnTo>
                  <a:lnTo>
                    <a:pt x="37644" y="20105"/>
                  </a:lnTo>
                  <a:lnTo>
                    <a:pt x="37787" y="19963"/>
                  </a:lnTo>
                  <a:lnTo>
                    <a:pt x="38357" y="19820"/>
                  </a:lnTo>
                  <a:lnTo>
                    <a:pt x="39189" y="19701"/>
                  </a:lnTo>
                  <a:lnTo>
                    <a:pt x="39189" y="19701"/>
                  </a:lnTo>
                  <a:lnTo>
                    <a:pt x="39070" y="19820"/>
                  </a:lnTo>
                  <a:lnTo>
                    <a:pt x="39498" y="19963"/>
                  </a:lnTo>
                  <a:lnTo>
                    <a:pt x="39783" y="19963"/>
                  </a:lnTo>
                  <a:lnTo>
                    <a:pt x="39498" y="20105"/>
                  </a:lnTo>
                  <a:lnTo>
                    <a:pt x="39355" y="20248"/>
                  </a:lnTo>
                  <a:lnTo>
                    <a:pt x="39641" y="20248"/>
                  </a:lnTo>
                  <a:lnTo>
                    <a:pt x="39213" y="20391"/>
                  </a:lnTo>
                  <a:lnTo>
                    <a:pt x="39070" y="20391"/>
                  </a:lnTo>
                  <a:lnTo>
                    <a:pt x="39213" y="20248"/>
                  </a:lnTo>
                  <a:lnTo>
                    <a:pt x="39213" y="20248"/>
                  </a:lnTo>
                  <a:lnTo>
                    <a:pt x="38928" y="20391"/>
                  </a:lnTo>
                  <a:lnTo>
                    <a:pt x="38785" y="20533"/>
                  </a:lnTo>
                  <a:lnTo>
                    <a:pt x="37644" y="20533"/>
                  </a:lnTo>
                  <a:lnTo>
                    <a:pt x="37502" y="20676"/>
                  </a:lnTo>
                  <a:lnTo>
                    <a:pt x="37644" y="20676"/>
                  </a:lnTo>
                  <a:lnTo>
                    <a:pt x="36789" y="20961"/>
                  </a:lnTo>
                  <a:lnTo>
                    <a:pt x="37217" y="20961"/>
                  </a:lnTo>
                  <a:lnTo>
                    <a:pt x="39355" y="20676"/>
                  </a:lnTo>
                  <a:lnTo>
                    <a:pt x="38642" y="20961"/>
                  </a:lnTo>
                  <a:lnTo>
                    <a:pt x="38072" y="21104"/>
                  </a:lnTo>
                  <a:lnTo>
                    <a:pt x="37074" y="21246"/>
                  </a:lnTo>
                  <a:lnTo>
                    <a:pt x="35078" y="21531"/>
                  </a:lnTo>
                  <a:lnTo>
                    <a:pt x="37359" y="21389"/>
                  </a:lnTo>
                  <a:lnTo>
                    <a:pt x="38785" y="21104"/>
                  </a:lnTo>
                  <a:lnTo>
                    <a:pt x="39641" y="20961"/>
                  </a:lnTo>
                  <a:lnTo>
                    <a:pt x="40068" y="20818"/>
                  </a:lnTo>
                  <a:lnTo>
                    <a:pt x="40354" y="20533"/>
                  </a:lnTo>
                  <a:lnTo>
                    <a:pt x="40781" y="20391"/>
                  </a:lnTo>
                  <a:lnTo>
                    <a:pt x="42635" y="20391"/>
                  </a:lnTo>
                  <a:lnTo>
                    <a:pt x="42778" y="20533"/>
                  </a:lnTo>
                  <a:lnTo>
                    <a:pt x="42635" y="20676"/>
                  </a:lnTo>
                  <a:lnTo>
                    <a:pt x="42350" y="20818"/>
                  </a:lnTo>
                  <a:lnTo>
                    <a:pt x="42350" y="21104"/>
                  </a:lnTo>
                  <a:lnTo>
                    <a:pt x="42207" y="21246"/>
                  </a:lnTo>
                  <a:lnTo>
                    <a:pt x="42492" y="21389"/>
                  </a:lnTo>
                  <a:lnTo>
                    <a:pt x="43776" y="21389"/>
                  </a:lnTo>
                  <a:lnTo>
                    <a:pt x="44916" y="21246"/>
                  </a:lnTo>
                  <a:lnTo>
                    <a:pt x="44774" y="21246"/>
                  </a:lnTo>
                  <a:lnTo>
                    <a:pt x="44489" y="20961"/>
                  </a:lnTo>
                  <a:lnTo>
                    <a:pt x="44203" y="20818"/>
                  </a:lnTo>
                  <a:lnTo>
                    <a:pt x="43633" y="20961"/>
                  </a:lnTo>
                  <a:lnTo>
                    <a:pt x="43205" y="21104"/>
                  </a:lnTo>
                  <a:lnTo>
                    <a:pt x="43063" y="21104"/>
                  </a:lnTo>
                  <a:lnTo>
                    <a:pt x="42778" y="20961"/>
                  </a:lnTo>
                  <a:lnTo>
                    <a:pt x="44061" y="20676"/>
                  </a:lnTo>
                  <a:lnTo>
                    <a:pt x="44631" y="20391"/>
                  </a:lnTo>
                  <a:lnTo>
                    <a:pt x="44346" y="20391"/>
                  </a:lnTo>
                  <a:lnTo>
                    <a:pt x="43063" y="20533"/>
                  </a:lnTo>
                  <a:lnTo>
                    <a:pt x="44774" y="20105"/>
                  </a:lnTo>
                  <a:lnTo>
                    <a:pt x="46770" y="19963"/>
                  </a:lnTo>
                  <a:lnTo>
                    <a:pt x="48459" y="19842"/>
                  </a:lnTo>
                  <a:lnTo>
                    <a:pt x="48459" y="19842"/>
                  </a:lnTo>
                  <a:lnTo>
                    <a:pt x="48481" y="19820"/>
                  </a:lnTo>
                  <a:lnTo>
                    <a:pt x="48500" y="19839"/>
                  </a:lnTo>
                  <a:lnTo>
                    <a:pt x="48500" y="19839"/>
                  </a:lnTo>
                  <a:lnTo>
                    <a:pt x="48766" y="19820"/>
                  </a:lnTo>
                  <a:lnTo>
                    <a:pt x="50763" y="19678"/>
                  </a:lnTo>
                  <a:lnTo>
                    <a:pt x="52046" y="19820"/>
                  </a:lnTo>
                  <a:lnTo>
                    <a:pt x="52616" y="19963"/>
                  </a:lnTo>
                  <a:lnTo>
                    <a:pt x="51903" y="20105"/>
                  </a:lnTo>
                  <a:lnTo>
                    <a:pt x="49907" y="20391"/>
                  </a:lnTo>
                  <a:lnTo>
                    <a:pt x="49907" y="20391"/>
                  </a:lnTo>
                  <a:lnTo>
                    <a:pt x="53044" y="20105"/>
                  </a:lnTo>
                  <a:lnTo>
                    <a:pt x="55040" y="19963"/>
                  </a:lnTo>
                  <a:lnTo>
                    <a:pt x="56181" y="19963"/>
                  </a:lnTo>
                  <a:lnTo>
                    <a:pt x="56181" y="20248"/>
                  </a:lnTo>
                  <a:lnTo>
                    <a:pt x="57322" y="20105"/>
                  </a:lnTo>
                  <a:lnTo>
                    <a:pt x="57750" y="19963"/>
                  </a:lnTo>
                  <a:lnTo>
                    <a:pt x="57607" y="19820"/>
                  </a:lnTo>
                  <a:lnTo>
                    <a:pt x="57322" y="19820"/>
                  </a:lnTo>
                  <a:lnTo>
                    <a:pt x="55753" y="19678"/>
                  </a:lnTo>
                  <a:lnTo>
                    <a:pt x="56466" y="19393"/>
                  </a:lnTo>
                  <a:lnTo>
                    <a:pt x="57037" y="19250"/>
                  </a:lnTo>
                  <a:lnTo>
                    <a:pt x="57892" y="19393"/>
                  </a:lnTo>
                  <a:lnTo>
                    <a:pt x="58462" y="19393"/>
                  </a:lnTo>
                  <a:lnTo>
                    <a:pt x="59175" y="19250"/>
                  </a:lnTo>
                  <a:lnTo>
                    <a:pt x="60031" y="19107"/>
                  </a:lnTo>
                  <a:lnTo>
                    <a:pt x="61029" y="18537"/>
                  </a:lnTo>
                  <a:lnTo>
                    <a:pt x="60459" y="18537"/>
                  </a:lnTo>
                  <a:lnTo>
                    <a:pt x="60887" y="18394"/>
                  </a:lnTo>
                  <a:lnTo>
                    <a:pt x="60459" y="18394"/>
                  </a:lnTo>
                  <a:lnTo>
                    <a:pt x="59888" y="18537"/>
                  </a:lnTo>
                  <a:lnTo>
                    <a:pt x="59746" y="18394"/>
                  </a:lnTo>
                  <a:lnTo>
                    <a:pt x="59888" y="18252"/>
                  </a:lnTo>
                  <a:lnTo>
                    <a:pt x="61029" y="18109"/>
                  </a:lnTo>
                  <a:lnTo>
                    <a:pt x="62170" y="18109"/>
                  </a:lnTo>
                  <a:lnTo>
                    <a:pt x="62170" y="18252"/>
                  </a:lnTo>
                  <a:lnTo>
                    <a:pt x="61599" y="18394"/>
                  </a:lnTo>
                  <a:lnTo>
                    <a:pt x="62170" y="18537"/>
                  </a:lnTo>
                  <a:lnTo>
                    <a:pt x="62312" y="18680"/>
                  </a:lnTo>
                  <a:lnTo>
                    <a:pt x="62170" y="18680"/>
                  </a:lnTo>
                  <a:lnTo>
                    <a:pt x="60459" y="18965"/>
                  </a:lnTo>
                  <a:lnTo>
                    <a:pt x="62170" y="19107"/>
                  </a:lnTo>
                  <a:lnTo>
                    <a:pt x="62170" y="19250"/>
                  </a:lnTo>
                  <a:lnTo>
                    <a:pt x="61742" y="19250"/>
                  </a:lnTo>
                  <a:lnTo>
                    <a:pt x="61885" y="19393"/>
                  </a:lnTo>
                  <a:lnTo>
                    <a:pt x="61029" y="19393"/>
                  </a:lnTo>
                  <a:lnTo>
                    <a:pt x="61518" y="19270"/>
                  </a:lnTo>
                  <a:lnTo>
                    <a:pt x="61518" y="19270"/>
                  </a:lnTo>
                  <a:lnTo>
                    <a:pt x="60174" y="19393"/>
                  </a:lnTo>
                  <a:lnTo>
                    <a:pt x="59318" y="19678"/>
                  </a:lnTo>
                  <a:lnTo>
                    <a:pt x="58605" y="19963"/>
                  </a:lnTo>
                  <a:lnTo>
                    <a:pt x="62883" y="19963"/>
                  </a:lnTo>
                  <a:lnTo>
                    <a:pt x="63025" y="19820"/>
                  </a:lnTo>
                  <a:lnTo>
                    <a:pt x="63168" y="19678"/>
                  </a:lnTo>
                  <a:lnTo>
                    <a:pt x="63453" y="19393"/>
                  </a:lnTo>
                  <a:lnTo>
                    <a:pt x="64309" y="19107"/>
                  </a:lnTo>
                  <a:lnTo>
                    <a:pt x="66020" y="18680"/>
                  </a:lnTo>
                  <a:lnTo>
                    <a:pt x="66020" y="18680"/>
                  </a:lnTo>
                  <a:lnTo>
                    <a:pt x="65592" y="18822"/>
                  </a:lnTo>
                  <a:lnTo>
                    <a:pt x="66162" y="18822"/>
                  </a:lnTo>
                  <a:lnTo>
                    <a:pt x="66162" y="18965"/>
                  </a:lnTo>
                  <a:lnTo>
                    <a:pt x="65022" y="19107"/>
                  </a:lnTo>
                  <a:lnTo>
                    <a:pt x="66733" y="19250"/>
                  </a:lnTo>
                  <a:lnTo>
                    <a:pt x="67446" y="19393"/>
                  </a:lnTo>
                  <a:lnTo>
                    <a:pt x="67303" y="19535"/>
                  </a:lnTo>
                  <a:lnTo>
                    <a:pt x="67303" y="19535"/>
                  </a:lnTo>
                  <a:lnTo>
                    <a:pt x="73007" y="18680"/>
                  </a:lnTo>
                  <a:lnTo>
                    <a:pt x="76560" y="18246"/>
                  </a:lnTo>
                  <a:lnTo>
                    <a:pt x="76560" y="18246"/>
                  </a:lnTo>
                  <a:lnTo>
                    <a:pt x="76286" y="18109"/>
                  </a:lnTo>
                  <a:lnTo>
                    <a:pt x="76857" y="18109"/>
                  </a:lnTo>
                  <a:lnTo>
                    <a:pt x="76590" y="18243"/>
                  </a:lnTo>
                  <a:lnTo>
                    <a:pt x="76590" y="18243"/>
                  </a:lnTo>
                  <a:lnTo>
                    <a:pt x="78568" y="18001"/>
                  </a:lnTo>
                  <a:lnTo>
                    <a:pt x="78568" y="18001"/>
                  </a:lnTo>
                  <a:lnTo>
                    <a:pt x="78568" y="17967"/>
                  </a:lnTo>
                  <a:lnTo>
                    <a:pt x="76714" y="17967"/>
                  </a:lnTo>
                  <a:lnTo>
                    <a:pt x="77570" y="17682"/>
                  </a:lnTo>
                  <a:lnTo>
                    <a:pt x="78995" y="17682"/>
                  </a:lnTo>
                  <a:lnTo>
                    <a:pt x="79138" y="17824"/>
                  </a:lnTo>
                  <a:lnTo>
                    <a:pt x="79138" y="17933"/>
                  </a:lnTo>
                  <a:lnTo>
                    <a:pt x="79138" y="17933"/>
                  </a:lnTo>
                  <a:lnTo>
                    <a:pt x="79662" y="17870"/>
                  </a:lnTo>
                  <a:lnTo>
                    <a:pt x="79662" y="17870"/>
                  </a:lnTo>
                  <a:lnTo>
                    <a:pt x="79708" y="17824"/>
                  </a:lnTo>
                  <a:lnTo>
                    <a:pt x="79994" y="17824"/>
                  </a:lnTo>
                  <a:lnTo>
                    <a:pt x="79994" y="17831"/>
                  </a:lnTo>
                  <a:lnTo>
                    <a:pt x="79994" y="17831"/>
                  </a:lnTo>
                  <a:lnTo>
                    <a:pt x="81248" y="17682"/>
                  </a:lnTo>
                  <a:lnTo>
                    <a:pt x="80849" y="17682"/>
                  </a:lnTo>
                  <a:lnTo>
                    <a:pt x="81562" y="17396"/>
                  </a:lnTo>
                  <a:lnTo>
                    <a:pt x="81847" y="17396"/>
                  </a:lnTo>
                  <a:lnTo>
                    <a:pt x="81419" y="17539"/>
                  </a:lnTo>
                  <a:lnTo>
                    <a:pt x="81617" y="17638"/>
                  </a:lnTo>
                  <a:lnTo>
                    <a:pt x="81617" y="17638"/>
                  </a:lnTo>
                  <a:lnTo>
                    <a:pt x="84842" y="17254"/>
                  </a:lnTo>
                  <a:lnTo>
                    <a:pt x="90830" y="16541"/>
                  </a:lnTo>
                  <a:lnTo>
                    <a:pt x="103236" y="15543"/>
                  </a:lnTo>
                  <a:lnTo>
                    <a:pt x="115009" y="14749"/>
                  </a:lnTo>
                  <a:lnTo>
                    <a:pt x="115009" y="14749"/>
                  </a:lnTo>
                  <a:lnTo>
                    <a:pt x="115071" y="14687"/>
                  </a:lnTo>
                  <a:lnTo>
                    <a:pt x="115356" y="14687"/>
                  </a:lnTo>
                  <a:lnTo>
                    <a:pt x="115356" y="14726"/>
                  </a:lnTo>
                  <a:lnTo>
                    <a:pt x="115926" y="14687"/>
                  </a:lnTo>
                  <a:lnTo>
                    <a:pt x="128902" y="14259"/>
                  </a:lnTo>
                  <a:lnTo>
                    <a:pt x="142020" y="13832"/>
                  </a:lnTo>
                  <a:lnTo>
                    <a:pt x="145870" y="13832"/>
                  </a:lnTo>
                  <a:lnTo>
                    <a:pt x="146440" y="13974"/>
                  </a:lnTo>
                  <a:lnTo>
                    <a:pt x="146583" y="13832"/>
                  </a:lnTo>
                  <a:lnTo>
                    <a:pt x="147581" y="13832"/>
                  </a:lnTo>
                  <a:lnTo>
                    <a:pt x="147296" y="13689"/>
                  </a:lnTo>
                  <a:lnTo>
                    <a:pt x="146583" y="13689"/>
                  </a:lnTo>
                  <a:lnTo>
                    <a:pt x="147011" y="13547"/>
                  </a:lnTo>
                  <a:lnTo>
                    <a:pt x="147153" y="13547"/>
                  </a:lnTo>
                  <a:lnTo>
                    <a:pt x="147296" y="13689"/>
                  </a:lnTo>
                  <a:lnTo>
                    <a:pt x="147581" y="13689"/>
                  </a:lnTo>
                  <a:lnTo>
                    <a:pt x="147581" y="13832"/>
                  </a:lnTo>
                  <a:lnTo>
                    <a:pt x="153142" y="13832"/>
                  </a:lnTo>
                  <a:lnTo>
                    <a:pt x="153142" y="13689"/>
                  </a:lnTo>
                  <a:lnTo>
                    <a:pt x="153570" y="13689"/>
                  </a:lnTo>
                  <a:lnTo>
                    <a:pt x="153285" y="13832"/>
                  </a:lnTo>
                  <a:lnTo>
                    <a:pt x="159915" y="13832"/>
                  </a:lnTo>
                  <a:lnTo>
                    <a:pt x="160699" y="13689"/>
                  </a:lnTo>
                  <a:lnTo>
                    <a:pt x="160842" y="13832"/>
                  </a:lnTo>
                  <a:lnTo>
                    <a:pt x="168399" y="13832"/>
                  </a:lnTo>
                  <a:lnTo>
                    <a:pt x="170176" y="13851"/>
                  </a:lnTo>
                  <a:lnTo>
                    <a:pt x="170176" y="13851"/>
                  </a:lnTo>
                  <a:lnTo>
                    <a:pt x="170253" y="13832"/>
                  </a:lnTo>
                  <a:lnTo>
                    <a:pt x="171299" y="13737"/>
                  </a:lnTo>
                  <a:lnTo>
                    <a:pt x="171299" y="13737"/>
                  </a:lnTo>
                  <a:lnTo>
                    <a:pt x="170538" y="13832"/>
                  </a:lnTo>
                  <a:lnTo>
                    <a:pt x="170408" y="13853"/>
                  </a:lnTo>
                  <a:lnTo>
                    <a:pt x="170408" y="13853"/>
                  </a:lnTo>
                  <a:lnTo>
                    <a:pt x="172143" y="13872"/>
                  </a:lnTo>
                  <a:lnTo>
                    <a:pt x="172143" y="13872"/>
                  </a:lnTo>
                  <a:lnTo>
                    <a:pt x="171821" y="13832"/>
                  </a:lnTo>
                  <a:lnTo>
                    <a:pt x="171964" y="13832"/>
                  </a:lnTo>
                  <a:lnTo>
                    <a:pt x="171701" y="13700"/>
                  </a:lnTo>
                  <a:lnTo>
                    <a:pt x="171701" y="13700"/>
                  </a:lnTo>
                  <a:lnTo>
                    <a:pt x="171821" y="13689"/>
                  </a:lnTo>
                  <a:lnTo>
                    <a:pt x="172962" y="13547"/>
                  </a:lnTo>
                  <a:lnTo>
                    <a:pt x="173675" y="13689"/>
                  </a:lnTo>
                  <a:lnTo>
                    <a:pt x="174103" y="13689"/>
                  </a:lnTo>
                  <a:lnTo>
                    <a:pt x="174245" y="13832"/>
                  </a:lnTo>
                  <a:lnTo>
                    <a:pt x="174103" y="13832"/>
                  </a:lnTo>
                  <a:lnTo>
                    <a:pt x="173983" y="13892"/>
                  </a:lnTo>
                  <a:lnTo>
                    <a:pt x="173983" y="13892"/>
                  </a:lnTo>
                  <a:lnTo>
                    <a:pt x="179450" y="13951"/>
                  </a:lnTo>
                  <a:lnTo>
                    <a:pt x="179450" y="13951"/>
                  </a:lnTo>
                  <a:lnTo>
                    <a:pt x="179806" y="13832"/>
                  </a:lnTo>
                  <a:lnTo>
                    <a:pt x="179521" y="13832"/>
                  </a:lnTo>
                  <a:lnTo>
                    <a:pt x="179521" y="13689"/>
                  </a:lnTo>
                  <a:lnTo>
                    <a:pt x="179379" y="13547"/>
                  </a:lnTo>
                  <a:lnTo>
                    <a:pt x="179379" y="13547"/>
                  </a:lnTo>
                  <a:lnTo>
                    <a:pt x="179806" y="13689"/>
                  </a:lnTo>
                  <a:lnTo>
                    <a:pt x="180092" y="13832"/>
                  </a:lnTo>
                  <a:lnTo>
                    <a:pt x="179806" y="13832"/>
                  </a:lnTo>
                  <a:lnTo>
                    <a:pt x="179930" y="13956"/>
                  </a:lnTo>
                  <a:lnTo>
                    <a:pt x="179930" y="13956"/>
                  </a:lnTo>
                  <a:lnTo>
                    <a:pt x="181660" y="13974"/>
                  </a:lnTo>
                  <a:lnTo>
                    <a:pt x="194778" y="14402"/>
                  </a:lnTo>
                  <a:lnTo>
                    <a:pt x="207754" y="14830"/>
                  </a:lnTo>
                  <a:lnTo>
                    <a:pt x="220587" y="15400"/>
                  </a:lnTo>
                  <a:lnTo>
                    <a:pt x="243401" y="16455"/>
                  </a:lnTo>
                  <a:lnTo>
                    <a:pt x="243401" y="16455"/>
                  </a:lnTo>
                  <a:lnTo>
                    <a:pt x="243401" y="16398"/>
                  </a:lnTo>
                  <a:lnTo>
                    <a:pt x="243771" y="16472"/>
                  </a:lnTo>
                  <a:lnTo>
                    <a:pt x="243771" y="16472"/>
                  </a:lnTo>
                  <a:lnTo>
                    <a:pt x="245255" y="16541"/>
                  </a:lnTo>
                  <a:lnTo>
                    <a:pt x="263564" y="17558"/>
                  </a:lnTo>
                  <a:lnTo>
                    <a:pt x="263564" y="17558"/>
                  </a:lnTo>
                  <a:lnTo>
                    <a:pt x="263507" y="17539"/>
                  </a:lnTo>
                  <a:lnTo>
                    <a:pt x="263364" y="17396"/>
                  </a:lnTo>
                  <a:lnTo>
                    <a:pt x="263507" y="17396"/>
                  </a:lnTo>
                  <a:lnTo>
                    <a:pt x="263792" y="17254"/>
                  </a:lnTo>
                  <a:lnTo>
                    <a:pt x="265503" y="17254"/>
                  </a:lnTo>
                  <a:lnTo>
                    <a:pt x="266501" y="17539"/>
                  </a:lnTo>
                  <a:lnTo>
                    <a:pt x="266644" y="17539"/>
                  </a:lnTo>
                  <a:lnTo>
                    <a:pt x="266073" y="17682"/>
                  </a:lnTo>
                  <a:lnTo>
                    <a:pt x="265788" y="17682"/>
                  </a:lnTo>
                  <a:lnTo>
                    <a:pt x="265788" y="17682"/>
                  </a:lnTo>
                  <a:lnTo>
                    <a:pt x="265788" y="17682"/>
                  </a:lnTo>
                  <a:lnTo>
                    <a:pt x="267147" y="17757"/>
                  </a:lnTo>
                  <a:lnTo>
                    <a:pt x="267147" y="17757"/>
                  </a:lnTo>
                  <a:lnTo>
                    <a:pt x="267071" y="17682"/>
                  </a:lnTo>
                  <a:lnTo>
                    <a:pt x="267214" y="17682"/>
                  </a:lnTo>
                  <a:lnTo>
                    <a:pt x="267214" y="17761"/>
                  </a:lnTo>
                  <a:lnTo>
                    <a:pt x="267214" y="17761"/>
                  </a:lnTo>
                  <a:lnTo>
                    <a:pt x="268355" y="17824"/>
                  </a:lnTo>
                  <a:lnTo>
                    <a:pt x="268497" y="17824"/>
                  </a:lnTo>
                  <a:lnTo>
                    <a:pt x="268070" y="17682"/>
                  </a:lnTo>
                  <a:lnTo>
                    <a:pt x="266501" y="17396"/>
                  </a:lnTo>
                  <a:lnTo>
                    <a:pt x="266644" y="17396"/>
                  </a:lnTo>
                  <a:lnTo>
                    <a:pt x="266644" y="17254"/>
                  </a:lnTo>
                  <a:lnTo>
                    <a:pt x="266786" y="17396"/>
                  </a:lnTo>
                  <a:lnTo>
                    <a:pt x="268497" y="17396"/>
                  </a:lnTo>
                  <a:lnTo>
                    <a:pt x="265931" y="16969"/>
                  </a:lnTo>
                  <a:lnTo>
                    <a:pt x="267071" y="16969"/>
                  </a:lnTo>
                  <a:lnTo>
                    <a:pt x="267071" y="16826"/>
                  </a:lnTo>
                  <a:lnTo>
                    <a:pt x="266929" y="16826"/>
                  </a:lnTo>
                  <a:lnTo>
                    <a:pt x="266358" y="16683"/>
                  </a:lnTo>
                  <a:lnTo>
                    <a:pt x="266644" y="16541"/>
                  </a:lnTo>
                  <a:lnTo>
                    <a:pt x="266073" y="16256"/>
                  </a:lnTo>
                  <a:lnTo>
                    <a:pt x="265645" y="16113"/>
                  </a:lnTo>
                  <a:lnTo>
                    <a:pt x="265503" y="16113"/>
                  </a:lnTo>
                  <a:lnTo>
                    <a:pt x="265645" y="16256"/>
                  </a:lnTo>
                  <a:lnTo>
                    <a:pt x="266073" y="16541"/>
                  </a:lnTo>
                  <a:lnTo>
                    <a:pt x="264933" y="16683"/>
                  </a:lnTo>
                  <a:lnTo>
                    <a:pt x="263364" y="16683"/>
                  </a:lnTo>
                  <a:lnTo>
                    <a:pt x="262223" y="16541"/>
                  </a:lnTo>
                  <a:lnTo>
                    <a:pt x="262081" y="16398"/>
                  </a:lnTo>
                  <a:lnTo>
                    <a:pt x="262223" y="16256"/>
                  </a:lnTo>
                  <a:lnTo>
                    <a:pt x="262509" y="16113"/>
                  </a:lnTo>
                  <a:lnTo>
                    <a:pt x="262509" y="15971"/>
                  </a:lnTo>
                  <a:lnTo>
                    <a:pt x="262223" y="15828"/>
                  </a:lnTo>
                  <a:lnTo>
                    <a:pt x="261225" y="15828"/>
                  </a:lnTo>
                  <a:lnTo>
                    <a:pt x="261510" y="15685"/>
                  </a:lnTo>
                  <a:lnTo>
                    <a:pt x="261368" y="15543"/>
                  </a:lnTo>
                  <a:lnTo>
                    <a:pt x="261083" y="15543"/>
                  </a:lnTo>
                  <a:lnTo>
                    <a:pt x="261083" y="15685"/>
                  </a:lnTo>
                  <a:lnTo>
                    <a:pt x="260512" y="15685"/>
                  </a:lnTo>
                  <a:lnTo>
                    <a:pt x="259514" y="15400"/>
                  </a:lnTo>
                  <a:lnTo>
                    <a:pt x="259942" y="15400"/>
                  </a:lnTo>
                  <a:lnTo>
                    <a:pt x="261938" y="15258"/>
                  </a:lnTo>
                  <a:lnTo>
                    <a:pt x="260940" y="14972"/>
                  </a:lnTo>
                  <a:lnTo>
                    <a:pt x="261225" y="14972"/>
                  </a:lnTo>
                  <a:lnTo>
                    <a:pt x="261368" y="14830"/>
                  </a:lnTo>
                  <a:lnTo>
                    <a:pt x="260227" y="14545"/>
                  </a:lnTo>
                  <a:lnTo>
                    <a:pt x="260512" y="14402"/>
                  </a:lnTo>
                  <a:lnTo>
                    <a:pt x="261083" y="14545"/>
                  </a:lnTo>
                  <a:lnTo>
                    <a:pt x="261368" y="14545"/>
                  </a:lnTo>
                  <a:lnTo>
                    <a:pt x="261510" y="14402"/>
                  </a:lnTo>
                  <a:lnTo>
                    <a:pt x="261368" y="14402"/>
                  </a:lnTo>
                  <a:lnTo>
                    <a:pt x="260655" y="14117"/>
                  </a:lnTo>
                  <a:lnTo>
                    <a:pt x="260370" y="13974"/>
                  </a:lnTo>
                  <a:lnTo>
                    <a:pt x="260512" y="13832"/>
                  </a:lnTo>
                  <a:lnTo>
                    <a:pt x="260797" y="13689"/>
                  </a:lnTo>
                  <a:lnTo>
                    <a:pt x="261938" y="13547"/>
                  </a:lnTo>
                  <a:lnTo>
                    <a:pt x="263079" y="13547"/>
                  </a:lnTo>
                  <a:lnTo>
                    <a:pt x="261796" y="13261"/>
                  </a:lnTo>
                  <a:lnTo>
                    <a:pt x="261653" y="13261"/>
                  </a:lnTo>
                  <a:lnTo>
                    <a:pt x="261653" y="13119"/>
                  </a:lnTo>
                  <a:lnTo>
                    <a:pt x="262366" y="12834"/>
                  </a:lnTo>
                  <a:lnTo>
                    <a:pt x="261796" y="12691"/>
                  </a:lnTo>
                  <a:lnTo>
                    <a:pt x="261225" y="12548"/>
                  </a:lnTo>
                  <a:lnTo>
                    <a:pt x="261653" y="12406"/>
                  </a:lnTo>
                  <a:lnTo>
                    <a:pt x="261796" y="12406"/>
                  </a:lnTo>
                  <a:lnTo>
                    <a:pt x="261368" y="12263"/>
                  </a:lnTo>
                  <a:lnTo>
                    <a:pt x="260940" y="11978"/>
                  </a:lnTo>
                  <a:lnTo>
                    <a:pt x="261225" y="11836"/>
                  </a:lnTo>
                  <a:lnTo>
                    <a:pt x="261510" y="11978"/>
                  </a:lnTo>
                  <a:lnTo>
                    <a:pt x="261796" y="11836"/>
                  </a:lnTo>
                  <a:lnTo>
                    <a:pt x="261938" y="11693"/>
                  </a:lnTo>
                  <a:lnTo>
                    <a:pt x="262081" y="11408"/>
                  </a:lnTo>
                  <a:lnTo>
                    <a:pt x="262223" y="11408"/>
                  </a:lnTo>
                  <a:lnTo>
                    <a:pt x="262651" y="11265"/>
                  </a:lnTo>
                  <a:lnTo>
                    <a:pt x="263221" y="11265"/>
                  </a:lnTo>
                  <a:lnTo>
                    <a:pt x="263221" y="11123"/>
                  </a:lnTo>
                  <a:lnTo>
                    <a:pt x="262794" y="10980"/>
                  </a:lnTo>
                  <a:lnTo>
                    <a:pt x="262651" y="10837"/>
                  </a:lnTo>
                  <a:lnTo>
                    <a:pt x="263079" y="10837"/>
                  </a:lnTo>
                  <a:lnTo>
                    <a:pt x="263079" y="10695"/>
                  </a:lnTo>
                  <a:lnTo>
                    <a:pt x="262794" y="10410"/>
                  </a:lnTo>
                  <a:lnTo>
                    <a:pt x="261653" y="10267"/>
                  </a:lnTo>
                  <a:lnTo>
                    <a:pt x="261938" y="10410"/>
                  </a:lnTo>
                  <a:lnTo>
                    <a:pt x="262223" y="10552"/>
                  </a:lnTo>
                  <a:lnTo>
                    <a:pt x="261938" y="10552"/>
                  </a:lnTo>
                  <a:lnTo>
                    <a:pt x="262509" y="10695"/>
                  </a:lnTo>
                  <a:lnTo>
                    <a:pt x="262223" y="10695"/>
                  </a:lnTo>
                  <a:lnTo>
                    <a:pt x="260797" y="10552"/>
                  </a:lnTo>
                  <a:lnTo>
                    <a:pt x="261083" y="10410"/>
                  </a:lnTo>
                  <a:lnTo>
                    <a:pt x="260370" y="10410"/>
                  </a:lnTo>
                  <a:lnTo>
                    <a:pt x="260370" y="10505"/>
                  </a:lnTo>
                  <a:lnTo>
                    <a:pt x="260370" y="10505"/>
                  </a:lnTo>
                  <a:lnTo>
                    <a:pt x="259799" y="10410"/>
                  </a:lnTo>
                  <a:lnTo>
                    <a:pt x="260084" y="10267"/>
                  </a:lnTo>
                  <a:lnTo>
                    <a:pt x="260655" y="10125"/>
                  </a:lnTo>
                  <a:lnTo>
                    <a:pt x="261083" y="9982"/>
                  </a:lnTo>
                  <a:lnTo>
                    <a:pt x="260370" y="9697"/>
                  </a:lnTo>
                  <a:lnTo>
                    <a:pt x="261083" y="9697"/>
                  </a:lnTo>
                  <a:lnTo>
                    <a:pt x="262223" y="9839"/>
                  </a:lnTo>
                  <a:lnTo>
                    <a:pt x="262287" y="9823"/>
                  </a:lnTo>
                  <a:lnTo>
                    <a:pt x="262287" y="9823"/>
                  </a:lnTo>
                  <a:lnTo>
                    <a:pt x="261653" y="9697"/>
                  </a:lnTo>
                  <a:lnTo>
                    <a:pt x="262509" y="9697"/>
                  </a:lnTo>
                  <a:lnTo>
                    <a:pt x="262413" y="9792"/>
                  </a:lnTo>
                  <a:lnTo>
                    <a:pt x="262413" y="9792"/>
                  </a:lnTo>
                  <a:lnTo>
                    <a:pt x="262794" y="9697"/>
                  </a:lnTo>
                  <a:lnTo>
                    <a:pt x="263079" y="9554"/>
                  </a:lnTo>
                  <a:lnTo>
                    <a:pt x="262936" y="9412"/>
                  </a:lnTo>
                  <a:lnTo>
                    <a:pt x="262651" y="9412"/>
                  </a:lnTo>
                  <a:lnTo>
                    <a:pt x="261653" y="9554"/>
                  </a:lnTo>
                  <a:lnTo>
                    <a:pt x="260940" y="9554"/>
                  </a:lnTo>
                  <a:lnTo>
                    <a:pt x="260512" y="9412"/>
                  </a:lnTo>
                  <a:lnTo>
                    <a:pt x="261653" y="9412"/>
                  </a:lnTo>
                  <a:lnTo>
                    <a:pt x="261083" y="9269"/>
                  </a:lnTo>
                  <a:lnTo>
                    <a:pt x="261510" y="9126"/>
                  </a:lnTo>
                  <a:lnTo>
                    <a:pt x="261510" y="8984"/>
                  </a:lnTo>
                  <a:lnTo>
                    <a:pt x="261368" y="8841"/>
                  </a:lnTo>
                  <a:lnTo>
                    <a:pt x="261796" y="8699"/>
                  </a:lnTo>
                  <a:lnTo>
                    <a:pt x="261510" y="8556"/>
                  </a:lnTo>
                  <a:lnTo>
                    <a:pt x="261510" y="8556"/>
                  </a:lnTo>
                  <a:lnTo>
                    <a:pt x="261938" y="8699"/>
                  </a:lnTo>
                  <a:lnTo>
                    <a:pt x="262509" y="8699"/>
                  </a:lnTo>
                  <a:lnTo>
                    <a:pt x="262794" y="8556"/>
                  </a:lnTo>
                  <a:lnTo>
                    <a:pt x="262509" y="8556"/>
                  </a:lnTo>
                  <a:lnTo>
                    <a:pt x="262651" y="8413"/>
                  </a:lnTo>
                  <a:lnTo>
                    <a:pt x="262651" y="8271"/>
                  </a:lnTo>
                  <a:lnTo>
                    <a:pt x="262223" y="8413"/>
                  </a:lnTo>
                  <a:lnTo>
                    <a:pt x="262223" y="8271"/>
                  </a:lnTo>
                  <a:lnTo>
                    <a:pt x="262366" y="8128"/>
                  </a:lnTo>
                  <a:lnTo>
                    <a:pt x="263934" y="8128"/>
                  </a:lnTo>
                  <a:lnTo>
                    <a:pt x="263649" y="7986"/>
                  </a:lnTo>
                  <a:lnTo>
                    <a:pt x="263792" y="7986"/>
                  </a:lnTo>
                  <a:lnTo>
                    <a:pt x="263792" y="7843"/>
                  </a:lnTo>
                  <a:lnTo>
                    <a:pt x="264077" y="7843"/>
                  </a:lnTo>
                  <a:lnTo>
                    <a:pt x="263649" y="7701"/>
                  </a:lnTo>
                  <a:lnTo>
                    <a:pt x="263792" y="7558"/>
                  </a:lnTo>
                  <a:lnTo>
                    <a:pt x="263649" y="7558"/>
                  </a:lnTo>
                  <a:lnTo>
                    <a:pt x="262936" y="7415"/>
                  </a:lnTo>
                  <a:lnTo>
                    <a:pt x="263507" y="7415"/>
                  </a:lnTo>
                  <a:lnTo>
                    <a:pt x="263792" y="7273"/>
                  </a:lnTo>
                  <a:lnTo>
                    <a:pt x="263934" y="6988"/>
                  </a:lnTo>
                  <a:lnTo>
                    <a:pt x="263792" y="6702"/>
                  </a:lnTo>
                  <a:lnTo>
                    <a:pt x="263507" y="6417"/>
                  </a:lnTo>
                  <a:lnTo>
                    <a:pt x="263507" y="6275"/>
                  </a:lnTo>
                  <a:lnTo>
                    <a:pt x="263792" y="6275"/>
                  </a:lnTo>
                  <a:lnTo>
                    <a:pt x="261653" y="5990"/>
                  </a:lnTo>
                  <a:lnTo>
                    <a:pt x="260084" y="5704"/>
                  </a:lnTo>
                  <a:lnTo>
                    <a:pt x="257660" y="5134"/>
                  </a:lnTo>
                  <a:lnTo>
                    <a:pt x="256662" y="4849"/>
                  </a:lnTo>
                  <a:lnTo>
                    <a:pt x="255522" y="4706"/>
                  </a:lnTo>
                  <a:lnTo>
                    <a:pt x="252099" y="4706"/>
                  </a:lnTo>
                  <a:lnTo>
                    <a:pt x="252385" y="4849"/>
                  </a:lnTo>
                  <a:lnTo>
                    <a:pt x="252955" y="4991"/>
                  </a:lnTo>
                  <a:lnTo>
                    <a:pt x="254238" y="5134"/>
                  </a:lnTo>
                  <a:lnTo>
                    <a:pt x="254523" y="5134"/>
                  </a:lnTo>
                  <a:lnTo>
                    <a:pt x="252670" y="5277"/>
                  </a:lnTo>
                  <a:lnTo>
                    <a:pt x="254666" y="5847"/>
                  </a:lnTo>
                  <a:lnTo>
                    <a:pt x="255807" y="6275"/>
                  </a:lnTo>
                  <a:lnTo>
                    <a:pt x="255949" y="6560"/>
                  </a:lnTo>
                  <a:lnTo>
                    <a:pt x="256092" y="6560"/>
                  </a:lnTo>
                  <a:lnTo>
                    <a:pt x="256092" y="6702"/>
                  </a:lnTo>
                  <a:lnTo>
                    <a:pt x="255949" y="6560"/>
                  </a:lnTo>
                  <a:lnTo>
                    <a:pt x="255379" y="6560"/>
                  </a:lnTo>
                  <a:lnTo>
                    <a:pt x="254809" y="6417"/>
                  </a:lnTo>
                  <a:lnTo>
                    <a:pt x="254238" y="6417"/>
                  </a:lnTo>
                  <a:lnTo>
                    <a:pt x="254523" y="6275"/>
                  </a:lnTo>
                  <a:lnTo>
                    <a:pt x="253811" y="6132"/>
                  </a:lnTo>
                  <a:lnTo>
                    <a:pt x="253668" y="5990"/>
                  </a:lnTo>
                  <a:lnTo>
                    <a:pt x="253240" y="5847"/>
                  </a:lnTo>
                  <a:lnTo>
                    <a:pt x="252242" y="5847"/>
                  </a:lnTo>
                  <a:lnTo>
                    <a:pt x="251672" y="5990"/>
                  </a:lnTo>
                  <a:lnTo>
                    <a:pt x="252812" y="6132"/>
                  </a:lnTo>
                  <a:lnTo>
                    <a:pt x="252670" y="6275"/>
                  </a:lnTo>
                  <a:lnTo>
                    <a:pt x="252670" y="6417"/>
                  </a:lnTo>
                  <a:lnTo>
                    <a:pt x="253098" y="6560"/>
                  </a:lnTo>
                  <a:lnTo>
                    <a:pt x="254809" y="6702"/>
                  </a:lnTo>
                  <a:lnTo>
                    <a:pt x="256092" y="6988"/>
                  </a:lnTo>
                  <a:lnTo>
                    <a:pt x="255094" y="7130"/>
                  </a:lnTo>
                  <a:lnTo>
                    <a:pt x="255522" y="7273"/>
                  </a:lnTo>
                  <a:lnTo>
                    <a:pt x="255379" y="7415"/>
                  </a:lnTo>
                  <a:lnTo>
                    <a:pt x="254951" y="7558"/>
                  </a:lnTo>
                  <a:lnTo>
                    <a:pt x="254381" y="7558"/>
                  </a:lnTo>
                  <a:lnTo>
                    <a:pt x="254381" y="7986"/>
                  </a:lnTo>
                  <a:lnTo>
                    <a:pt x="254096" y="8128"/>
                  </a:lnTo>
                  <a:lnTo>
                    <a:pt x="253525" y="8128"/>
                  </a:lnTo>
                  <a:lnTo>
                    <a:pt x="252955" y="7843"/>
                  </a:lnTo>
                  <a:lnTo>
                    <a:pt x="253383" y="7843"/>
                  </a:lnTo>
                  <a:lnTo>
                    <a:pt x="253668" y="7701"/>
                  </a:lnTo>
                  <a:lnTo>
                    <a:pt x="253811" y="7701"/>
                  </a:lnTo>
                  <a:lnTo>
                    <a:pt x="253668" y="7415"/>
                  </a:lnTo>
                  <a:lnTo>
                    <a:pt x="252955" y="7130"/>
                  </a:lnTo>
                  <a:lnTo>
                    <a:pt x="252099" y="6988"/>
                  </a:lnTo>
                  <a:lnTo>
                    <a:pt x="253383" y="6988"/>
                  </a:lnTo>
                  <a:lnTo>
                    <a:pt x="251672" y="6702"/>
                  </a:lnTo>
                  <a:lnTo>
                    <a:pt x="252099" y="6702"/>
                  </a:lnTo>
                  <a:lnTo>
                    <a:pt x="251672" y="6560"/>
                  </a:lnTo>
                  <a:lnTo>
                    <a:pt x="251529" y="6560"/>
                  </a:lnTo>
                  <a:lnTo>
                    <a:pt x="252099" y="6417"/>
                  </a:lnTo>
                  <a:lnTo>
                    <a:pt x="251814" y="6275"/>
                  </a:lnTo>
                  <a:lnTo>
                    <a:pt x="251672" y="6275"/>
                  </a:lnTo>
                  <a:lnTo>
                    <a:pt x="252099" y="6132"/>
                  </a:lnTo>
                  <a:lnTo>
                    <a:pt x="250959" y="6132"/>
                  </a:lnTo>
                  <a:lnTo>
                    <a:pt x="250959" y="5990"/>
                  </a:lnTo>
                  <a:lnTo>
                    <a:pt x="250959" y="5847"/>
                  </a:lnTo>
                  <a:lnTo>
                    <a:pt x="251957" y="5704"/>
                  </a:lnTo>
                  <a:lnTo>
                    <a:pt x="250816" y="5847"/>
                  </a:lnTo>
                  <a:lnTo>
                    <a:pt x="248677" y="5704"/>
                  </a:lnTo>
                  <a:lnTo>
                    <a:pt x="247822" y="5704"/>
                  </a:lnTo>
                  <a:lnTo>
                    <a:pt x="247251" y="5419"/>
                  </a:lnTo>
                  <a:lnTo>
                    <a:pt x="247537" y="5277"/>
                  </a:lnTo>
                  <a:lnTo>
                    <a:pt x="246681" y="5134"/>
                  </a:lnTo>
                  <a:lnTo>
                    <a:pt x="245968" y="5134"/>
                  </a:lnTo>
                  <a:lnTo>
                    <a:pt x="246824" y="4991"/>
                  </a:lnTo>
                  <a:lnTo>
                    <a:pt x="244970" y="4706"/>
                  </a:lnTo>
                  <a:lnTo>
                    <a:pt x="244685" y="4706"/>
                  </a:lnTo>
                  <a:lnTo>
                    <a:pt x="244827" y="4849"/>
                  </a:lnTo>
                  <a:lnTo>
                    <a:pt x="244827" y="4991"/>
                  </a:lnTo>
                  <a:lnTo>
                    <a:pt x="244685" y="5134"/>
                  </a:lnTo>
                  <a:lnTo>
                    <a:pt x="243972" y="5134"/>
                  </a:lnTo>
                  <a:lnTo>
                    <a:pt x="242831" y="4849"/>
                  </a:lnTo>
                  <a:lnTo>
                    <a:pt x="243972" y="4991"/>
                  </a:lnTo>
                  <a:lnTo>
                    <a:pt x="244114" y="4849"/>
                  </a:lnTo>
                  <a:lnTo>
                    <a:pt x="244257" y="4849"/>
                  </a:lnTo>
                  <a:lnTo>
                    <a:pt x="243116" y="4706"/>
                  </a:lnTo>
                  <a:lnTo>
                    <a:pt x="242974" y="4564"/>
                  </a:lnTo>
                  <a:lnTo>
                    <a:pt x="243116" y="4421"/>
                  </a:lnTo>
                  <a:lnTo>
                    <a:pt x="242974" y="4278"/>
                  </a:lnTo>
                  <a:lnTo>
                    <a:pt x="242689" y="4136"/>
                  </a:lnTo>
                  <a:lnTo>
                    <a:pt x="243687" y="4278"/>
                  </a:lnTo>
                  <a:lnTo>
                    <a:pt x="243829" y="4421"/>
                  </a:lnTo>
                  <a:lnTo>
                    <a:pt x="243972" y="4421"/>
                  </a:lnTo>
                  <a:lnTo>
                    <a:pt x="243259" y="4564"/>
                  </a:lnTo>
                  <a:lnTo>
                    <a:pt x="244542" y="4564"/>
                  </a:lnTo>
                  <a:lnTo>
                    <a:pt x="244970" y="4421"/>
                  </a:lnTo>
                  <a:lnTo>
                    <a:pt x="245113" y="4421"/>
                  </a:lnTo>
                  <a:lnTo>
                    <a:pt x="245113" y="4278"/>
                  </a:lnTo>
                  <a:lnTo>
                    <a:pt x="244685" y="4136"/>
                  </a:lnTo>
                  <a:lnTo>
                    <a:pt x="243259" y="3851"/>
                  </a:lnTo>
                  <a:lnTo>
                    <a:pt x="242118" y="3851"/>
                  </a:lnTo>
                  <a:lnTo>
                    <a:pt x="242118" y="3708"/>
                  </a:lnTo>
                  <a:lnTo>
                    <a:pt x="242974" y="3708"/>
                  </a:lnTo>
                  <a:lnTo>
                    <a:pt x="242689" y="3423"/>
                  </a:lnTo>
                  <a:lnTo>
                    <a:pt x="242403" y="3423"/>
                  </a:lnTo>
                  <a:lnTo>
                    <a:pt x="241833" y="3566"/>
                  </a:lnTo>
                  <a:lnTo>
                    <a:pt x="241405" y="3708"/>
                  </a:lnTo>
                  <a:lnTo>
                    <a:pt x="241120" y="3851"/>
                  </a:lnTo>
                  <a:lnTo>
                    <a:pt x="240835" y="3708"/>
                  </a:lnTo>
                  <a:lnTo>
                    <a:pt x="241120" y="3993"/>
                  </a:lnTo>
                  <a:lnTo>
                    <a:pt x="241548" y="3993"/>
                  </a:lnTo>
                  <a:lnTo>
                    <a:pt x="241690" y="4136"/>
                  </a:lnTo>
                  <a:lnTo>
                    <a:pt x="241120" y="4136"/>
                  </a:lnTo>
                  <a:lnTo>
                    <a:pt x="240550" y="3851"/>
                  </a:lnTo>
                  <a:lnTo>
                    <a:pt x="238981" y="3280"/>
                  </a:lnTo>
                  <a:lnTo>
                    <a:pt x="237128" y="2710"/>
                  </a:lnTo>
                  <a:lnTo>
                    <a:pt x="234989" y="2425"/>
                  </a:lnTo>
                  <a:lnTo>
                    <a:pt x="232850" y="2282"/>
                  </a:lnTo>
                  <a:lnTo>
                    <a:pt x="230854" y="2282"/>
                  </a:lnTo>
                  <a:lnTo>
                    <a:pt x="229142" y="2425"/>
                  </a:lnTo>
                  <a:lnTo>
                    <a:pt x="228572" y="2567"/>
                  </a:lnTo>
                  <a:lnTo>
                    <a:pt x="228002" y="2853"/>
                  </a:lnTo>
                  <a:lnTo>
                    <a:pt x="228002" y="2995"/>
                  </a:lnTo>
                  <a:lnTo>
                    <a:pt x="228002" y="3138"/>
                  </a:lnTo>
                  <a:lnTo>
                    <a:pt x="228430" y="3280"/>
                  </a:lnTo>
                  <a:lnTo>
                    <a:pt x="229855" y="3423"/>
                  </a:lnTo>
                  <a:lnTo>
                    <a:pt x="230568" y="3566"/>
                  </a:lnTo>
                  <a:lnTo>
                    <a:pt x="228857" y="3423"/>
                  </a:lnTo>
                  <a:lnTo>
                    <a:pt x="228715" y="3566"/>
                  </a:lnTo>
                  <a:lnTo>
                    <a:pt x="227859" y="3566"/>
                  </a:lnTo>
                  <a:lnTo>
                    <a:pt x="227859" y="3708"/>
                  </a:lnTo>
                  <a:lnTo>
                    <a:pt x="226433" y="3851"/>
                  </a:lnTo>
                  <a:lnTo>
                    <a:pt x="225578" y="3851"/>
                  </a:lnTo>
                  <a:lnTo>
                    <a:pt x="225863" y="3566"/>
                  </a:lnTo>
                  <a:lnTo>
                    <a:pt x="225578" y="3566"/>
                  </a:lnTo>
                  <a:lnTo>
                    <a:pt x="225578" y="3423"/>
                  </a:lnTo>
                  <a:lnTo>
                    <a:pt x="225720" y="3280"/>
                  </a:lnTo>
                  <a:lnTo>
                    <a:pt x="226148" y="3423"/>
                  </a:lnTo>
                  <a:lnTo>
                    <a:pt x="225720" y="3423"/>
                  </a:lnTo>
                  <a:lnTo>
                    <a:pt x="225863" y="3566"/>
                  </a:lnTo>
                  <a:lnTo>
                    <a:pt x="226861" y="3280"/>
                  </a:lnTo>
                  <a:lnTo>
                    <a:pt x="225863" y="3280"/>
                  </a:lnTo>
                  <a:lnTo>
                    <a:pt x="225578" y="3138"/>
                  </a:lnTo>
                  <a:lnTo>
                    <a:pt x="225720" y="2853"/>
                  </a:lnTo>
                  <a:lnTo>
                    <a:pt x="225007" y="2853"/>
                  </a:lnTo>
                  <a:lnTo>
                    <a:pt x="224865" y="2710"/>
                  </a:lnTo>
                  <a:lnTo>
                    <a:pt x="225578" y="2567"/>
                  </a:lnTo>
                  <a:lnTo>
                    <a:pt x="226291" y="2425"/>
                  </a:lnTo>
                  <a:lnTo>
                    <a:pt x="225150" y="2425"/>
                  </a:lnTo>
                  <a:lnTo>
                    <a:pt x="224722" y="2567"/>
                  </a:lnTo>
                  <a:lnTo>
                    <a:pt x="224294" y="2425"/>
                  </a:lnTo>
                  <a:lnTo>
                    <a:pt x="224865" y="2425"/>
                  </a:lnTo>
                  <a:lnTo>
                    <a:pt x="224865" y="2282"/>
                  </a:lnTo>
                  <a:lnTo>
                    <a:pt x="224294" y="2140"/>
                  </a:lnTo>
                  <a:lnTo>
                    <a:pt x="223581" y="2140"/>
                  </a:lnTo>
                  <a:lnTo>
                    <a:pt x="223724" y="2282"/>
                  </a:lnTo>
                  <a:lnTo>
                    <a:pt x="224152" y="2425"/>
                  </a:lnTo>
                  <a:lnTo>
                    <a:pt x="224294" y="2567"/>
                  </a:lnTo>
                  <a:lnTo>
                    <a:pt x="224152" y="2710"/>
                  </a:lnTo>
                  <a:lnTo>
                    <a:pt x="223439" y="2567"/>
                  </a:lnTo>
                  <a:lnTo>
                    <a:pt x="223011" y="2567"/>
                  </a:lnTo>
                  <a:lnTo>
                    <a:pt x="223724" y="2853"/>
                  </a:lnTo>
                  <a:lnTo>
                    <a:pt x="220159" y="2567"/>
                  </a:lnTo>
                  <a:lnTo>
                    <a:pt x="218962" y="2453"/>
                  </a:lnTo>
                  <a:lnTo>
                    <a:pt x="218962" y="2453"/>
                  </a:lnTo>
                  <a:lnTo>
                    <a:pt x="219304" y="2567"/>
                  </a:lnTo>
                  <a:lnTo>
                    <a:pt x="218733" y="2567"/>
                  </a:lnTo>
                  <a:lnTo>
                    <a:pt x="218733" y="2432"/>
                  </a:lnTo>
                  <a:lnTo>
                    <a:pt x="218733" y="2432"/>
                  </a:lnTo>
                  <a:lnTo>
                    <a:pt x="217165" y="2282"/>
                  </a:lnTo>
                  <a:lnTo>
                    <a:pt x="214598" y="2282"/>
                  </a:lnTo>
                  <a:lnTo>
                    <a:pt x="213600" y="2425"/>
                  </a:lnTo>
                  <a:lnTo>
                    <a:pt x="212602" y="2710"/>
                  </a:lnTo>
                  <a:lnTo>
                    <a:pt x="210891" y="2140"/>
                  </a:lnTo>
                  <a:lnTo>
                    <a:pt x="209180" y="1712"/>
                  </a:lnTo>
                  <a:lnTo>
                    <a:pt x="208324" y="1569"/>
                  </a:lnTo>
                  <a:lnTo>
                    <a:pt x="207897" y="1569"/>
                  </a:lnTo>
                  <a:lnTo>
                    <a:pt x="207754" y="1712"/>
                  </a:lnTo>
                  <a:lnTo>
                    <a:pt x="208467" y="1712"/>
                  </a:lnTo>
                  <a:lnTo>
                    <a:pt x="208182" y="1855"/>
                  </a:lnTo>
                  <a:lnTo>
                    <a:pt x="208039" y="1855"/>
                  </a:lnTo>
                  <a:lnTo>
                    <a:pt x="207897" y="1997"/>
                  </a:lnTo>
                  <a:lnTo>
                    <a:pt x="207469" y="2140"/>
                  </a:lnTo>
                  <a:lnTo>
                    <a:pt x="207754" y="2282"/>
                  </a:lnTo>
                  <a:lnTo>
                    <a:pt x="207611" y="2282"/>
                  </a:lnTo>
                  <a:lnTo>
                    <a:pt x="207041" y="2140"/>
                  </a:lnTo>
                  <a:lnTo>
                    <a:pt x="206186" y="1855"/>
                  </a:lnTo>
                  <a:lnTo>
                    <a:pt x="205900" y="1855"/>
                  </a:lnTo>
                  <a:lnTo>
                    <a:pt x="205900" y="1997"/>
                  </a:lnTo>
                  <a:lnTo>
                    <a:pt x="206043" y="2140"/>
                  </a:lnTo>
                  <a:lnTo>
                    <a:pt x="205615" y="2140"/>
                  </a:lnTo>
                  <a:lnTo>
                    <a:pt x="205187" y="2282"/>
                  </a:lnTo>
                  <a:lnTo>
                    <a:pt x="205045" y="2282"/>
                  </a:lnTo>
                  <a:lnTo>
                    <a:pt x="205045" y="2425"/>
                  </a:lnTo>
                  <a:lnTo>
                    <a:pt x="205473" y="2567"/>
                  </a:lnTo>
                  <a:lnTo>
                    <a:pt x="205900" y="2567"/>
                  </a:lnTo>
                  <a:lnTo>
                    <a:pt x="206043" y="2425"/>
                  </a:lnTo>
                  <a:lnTo>
                    <a:pt x="206043" y="2282"/>
                  </a:lnTo>
                  <a:lnTo>
                    <a:pt x="206186" y="2282"/>
                  </a:lnTo>
                  <a:lnTo>
                    <a:pt x="206898" y="2425"/>
                  </a:lnTo>
                  <a:lnTo>
                    <a:pt x="206471" y="2567"/>
                  </a:lnTo>
                  <a:lnTo>
                    <a:pt x="206756" y="2853"/>
                  </a:lnTo>
                  <a:lnTo>
                    <a:pt x="206898" y="2995"/>
                  </a:lnTo>
                  <a:lnTo>
                    <a:pt x="205473" y="2995"/>
                  </a:lnTo>
                  <a:lnTo>
                    <a:pt x="206328" y="2853"/>
                  </a:lnTo>
                  <a:lnTo>
                    <a:pt x="206186" y="2710"/>
                  </a:lnTo>
                  <a:lnTo>
                    <a:pt x="205330" y="2710"/>
                  </a:lnTo>
                  <a:lnTo>
                    <a:pt x="204474" y="2567"/>
                  </a:lnTo>
                  <a:lnTo>
                    <a:pt x="204189" y="2710"/>
                  </a:lnTo>
                  <a:lnTo>
                    <a:pt x="204332" y="2710"/>
                  </a:lnTo>
                  <a:lnTo>
                    <a:pt x="204617" y="2853"/>
                  </a:lnTo>
                  <a:lnTo>
                    <a:pt x="204617" y="2995"/>
                  </a:lnTo>
                  <a:lnTo>
                    <a:pt x="204902" y="2995"/>
                  </a:lnTo>
                  <a:lnTo>
                    <a:pt x="204332" y="3138"/>
                  </a:lnTo>
                  <a:lnTo>
                    <a:pt x="204617" y="3138"/>
                  </a:lnTo>
                  <a:lnTo>
                    <a:pt x="205187" y="3280"/>
                  </a:lnTo>
                  <a:lnTo>
                    <a:pt x="205473" y="3423"/>
                  </a:lnTo>
                  <a:lnTo>
                    <a:pt x="205615" y="3566"/>
                  </a:lnTo>
                  <a:lnTo>
                    <a:pt x="204760" y="3566"/>
                  </a:lnTo>
                  <a:lnTo>
                    <a:pt x="204474" y="3280"/>
                  </a:lnTo>
                  <a:lnTo>
                    <a:pt x="204189" y="3138"/>
                  </a:lnTo>
                  <a:lnTo>
                    <a:pt x="203191" y="2853"/>
                  </a:lnTo>
                  <a:lnTo>
                    <a:pt x="202050" y="2853"/>
                  </a:lnTo>
                  <a:lnTo>
                    <a:pt x="200767" y="2710"/>
                  </a:lnTo>
                  <a:lnTo>
                    <a:pt x="198628" y="2710"/>
                  </a:lnTo>
                  <a:lnTo>
                    <a:pt x="198058" y="2567"/>
                  </a:lnTo>
                  <a:lnTo>
                    <a:pt x="197915" y="2425"/>
                  </a:lnTo>
                  <a:lnTo>
                    <a:pt x="197915" y="2282"/>
                  </a:lnTo>
                  <a:lnTo>
                    <a:pt x="197345" y="2425"/>
                  </a:lnTo>
                  <a:lnTo>
                    <a:pt x="197488" y="2282"/>
                  </a:lnTo>
                  <a:lnTo>
                    <a:pt x="197630" y="2140"/>
                  </a:lnTo>
                  <a:lnTo>
                    <a:pt x="197488" y="1997"/>
                  </a:lnTo>
                  <a:lnTo>
                    <a:pt x="196489" y="1997"/>
                  </a:lnTo>
                  <a:lnTo>
                    <a:pt x="196489" y="2140"/>
                  </a:lnTo>
                  <a:lnTo>
                    <a:pt x="196632" y="2282"/>
                  </a:lnTo>
                  <a:lnTo>
                    <a:pt x="197202" y="2282"/>
                  </a:lnTo>
                  <a:lnTo>
                    <a:pt x="196489" y="2425"/>
                  </a:lnTo>
                  <a:lnTo>
                    <a:pt x="196062" y="2425"/>
                  </a:lnTo>
                  <a:lnTo>
                    <a:pt x="195634" y="2140"/>
                  </a:lnTo>
                  <a:lnTo>
                    <a:pt x="195349" y="1997"/>
                  </a:lnTo>
                  <a:lnTo>
                    <a:pt x="194778" y="1855"/>
                  </a:lnTo>
                  <a:lnTo>
                    <a:pt x="194065" y="1855"/>
                  </a:lnTo>
                  <a:lnTo>
                    <a:pt x="193495" y="1997"/>
                  </a:lnTo>
                  <a:lnTo>
                    <a:pt x="193780" y="2282"/>
                  </a:lnTo>
                  <a:lnTo>
                    <a:pt x="193638" y="2425"/>
                  </a:lnTo>
                  <a:lnTo>
                    <a:pt x="192497" y="2425"/>
                  </a:lnTo>
                  <a:lnTo>
                    <a:pt x="192354" y="2282"/>
                  </a:lnTo>
                  <a:lnTo>
                    <a:pt x="193352" y="2282"/>
                  </a:lnTo>
                  <a:lnTo>
                    <a:pt x="192212" y="1997"/>
                  </a:lnTo>
                  <a:lnTo>
                    <a:pt x="192069" y="1997"/>
                  </a:lnTo>
                  <a:lnTo>
                    <a:pt x="192212" y="1855"/>
                  </a:lnTo>
                  <a:lnTo>
                    <a:pt x="192069" y="1855"/>
                  </a:lnTo>
                  <a:lnTo>
                    <a:pt x="192925" y="1427"/>
                  </a:lnTo>
                  <a:lnTo>
                    <a:pt x="193352" y="1142"/>
                  </a:lnTo>
                  <a:lnTo>
                    <a:pt x="193495" y="856"/>
                  </a:lnTo>
                  <a:lnTo>
                    <a:pt x="193210" y="714"/>
                  </a:lnTo>
                  <a:lnTo>
                    <a:pt x="191927" y="571"/>
                  </a:lnTo>
                  <a:lnTo>
                    <a:pt x="189788" y="571"/>
                  </a:lnTo>
                  <a:lnTo>
                    <a:pt x="185082" y="856"/>
                  </a:lnTo>
                  <a:lnTo>
                    <a:pt x="183086" y="856"/>
                  </a:lnTo>
                  <a:lnTo>
                    <a:pt x="181945" y="714"/>
                  </a:lnTo>
                  <a:lnTo>
                    <a:pt x="180519" y="856"/>
                  </a:lnTo>
                  <a:lnTo>
                    <a:pt x="181375" y="856"/>
                  </a:lnTo>
                  <a:lnTo>
                    <a:pt x="181375" y="999"/>
                  </a:lnTo>
                  <a:lnTo>
                    <a:pt x="181090" y="999"/>
                  </a:lnTo>
                  <a:lnTo>
                    <a:pt x="181517" y="1142"/>
                  </a:lnTo>
                  <a:lnTo>
                    <a:pt x="181232" y="1142"/>
                  </a:lnTo>
                  <a:lnTo>
                    <a:pt x="181945" y="1427"/>
                  </a:lnTo>
                  <a:lnTo>
                    <a:pt x="181803" y="1569"/>
                  </a:lnTo>
                  <a:lnTo>
                    <a:pt x="179949" y="1855"/>
                  </a:lnTo>
                  <a:lnTo>
                    <a:pt x="178381" y="2140"/>
                  </a:lnTo>
                  <a:lnTo>
                    <a:pt x="178523" y="2282"/>
                  </a:lnTo>
                  <a:lnTo>
                    <a:pt x="180092" y="2282"/>
                  </a:lnTo>
                  <a:lnTo>
                    <a:pt x="180662" y="2140"/>
                  </a:lnTo>
                  <a:lnTo>
                    <a:pt x="181375" y="1997"/>
                  </a:lnTo>
                  <a:lnTo>
                    <a:pt x="180576" y="1883"/>
                  </a:lnTo>
                  <a:lnTo>
                    <a:pt x="180576" y="1883"/>
                  </a:lnTo>
                  <a:lnTo>
                    <a:pt x="180805" y="1997"/>
                  </a:lnTo>
                  <a:lnTo>
                    <a:pt x="180662" y="1997"/>
                  </a:lnTo>
                  <a:lnTo>
                    <a:pt x="180543" y="1878"/>
                  </a:lnTo>
                  <a:lnTo>
                    <a:pt x="180543" y="1878"/>
                  </a:lnTo>
                  <a:lnTo>
                    <a:pt x="180377" y="1855"/>
                  </a:lnTo>
                  <a:lnTo>
                    <a:pt x="181090" y="1712"/>
                  </a:lnTo>
                  <a:lnTo>
                    <a:pt x="181517" y="1855"/>
                  </a:lnTo>
                  <a:lnTo>
                    <a:pt x="181375" y="1997"/>
                  </a:lnTo>
                  <a:lnTo>
                    <a:pt x="181945" y="2140"/>
                  </a:lnTo>
                  <a:lnTo>
                    <a:pt x="182230" y="2282"/>
                  </a:lnTo>
                  <a:lnTo>
                    <a:pt x="182373" y="2425"/>
                  </a:lnTo>
                  <a:lnTo>
                    <a:pt x="182088" y="2567"/>
                  </a:lnTo>
                  <a:lnTo>
                    <a:pt x="181660" y="2710"/>
                  </a:lnTo>
                  <a:lnTo>
                    <a:pt x="180805" y="2567"/>
                  </a:lnTo>
                  <a:lnTo>
                    <a:pt x="180947" y="2425"/>
                  </a:lnTo>
                  <a:lnTo>
                    <a:pt x="180377" y="2425"/>
                  </a:lnTo>
                  <a:lnTo>
                    <a:pt x="180519" y="2567"/>
                  </a:lnTo>
                  <a:lnTo>
                    <a:pt x="180377" y="2567"/>
                  </a:lnTo>
                  <a:lnTo>
                    <a:pt x="180805" y="2710"/>
                  </a:lnTo>
                  <a:lnTo>
                    <a:pt x="180519" y="2853"/>
                  </a:lnTo>
                  <a:lnTo>
                    <a:pt x="180234" y="2710"/>
                  </a:lnTo>
                  <a:lnTo>
                    <a:pt x="180377" y="2567"/>
                  </a:lnTo>
                  <a:lnTo>
                    <a:pt x="178951" y="2853"/>
                  </a:lnTo>
                  <a:lnTo>
                    <a:pt x="178666" y="2995"/>
                  </a:lnTo>
                  <a:lnTo>
                    <a:pt x="178666" y="3138"/>
                  </a:lnTo>
                  <a:lnTo>
                    <a:pt x="178523" y="3280"/>
                  </a:lnTo>
                  <a:lnTo>
                    <a:pt x="177382" y="3280"/>
                  </a:lnTo>
                  <a:lnTo>
                    <a:pt x="176955" y="3138"/>
                  </a:lnTo>
                  <a:lnTo>
                    <a:pt x="177810" y="3138"/>
                  </a:lnTo>
                  <a:lnTo>
                    <a:pt x="177810" y="2995"/>
                  </a:lnTo>
                  <a:lnTo>
                    <a:pt x="177240" y="2995"/>
                  </a:lnTo>
                  <a:lnTo>
                    <a:pt x="177525" y="2853"/>
                  </a:lnTo>
                  <a:lnTo>
                    <a:pt x="176812" y="2710"/>
                  </a:lnTo>
                  <a:lnTo>
                    <a:pt x="176099" y="2710"/>
                  </a:lnTo>
                  <a:lnTo>
                    <a:pt x="175814" y="2567"/>
                  </a:lnTo>
                  <a:lnTo>
                    <a:pt x="175529" y="2425"/>
                  </a:lnTo>
                  <a:lnTo>
                    <a:pt x="175956" y="2425"/>
                  </a:lnTo>
                  <a:lnTo>
                    <a:pt x="176669" y="2567"/>
                  </a:lnTo>
                  <a:lnTo>
                    <a:pt x="177382" y="2425"/>
                  </a:lnTo>
                  <a:lnTo>
                    <a:pt x="176669" y="2425"/>
                  </a:lnTo>
                  <a:lnTo>
                    <a:pt x="176384" y="2282"/>
                  </a:lnTo>
                  <a:lnTo>
                    <a:pt x="176384" y="2140"/>
                  </a:lnTo>
                  <a:lnTo>
                    <a:pt x="176384" y="1997"/>
                  </a:lnTo>
                  <a:lnTo>
                    <a:pt x="176242" y="1855"/>
                  </a:lnTo>
                  <a:lnTo>
                    <a:pt x="174673" y="1855"/>
                  </a:lnTo>
                  <a:lnTo>
                    <a:pt x="175101" y="1712"/>
                  </a:lnTo>
                  <a:lnTo>
                    <a:pt x="174673" y="1712"/>
                  </a:lnTo>
                  <a:lnTo>
                    <a:pt x="174388" y="1855"/>
                  </a:lnTo>
                  <a:lnTo>
                    <a:pt x="174816" y="1997"/>
                  </a:lnTo>
                  <a:lnTo>
                    <a:pt x="176099" y="1997"/>
                  </a:lnTo>
                  <a:lnTo>
                    <a:pt x="174673" y="2282"/>
                  </a:lnTo>
                  <a:lnTo>
                    <a:pt x="174388" y="2282"/>
                  </a:lnTo>
                  <a:lnTo>
                    <a:pt x="174103" y="2140"/>
                  </a:lnTo>
                  <a:lnTo>
                    <a:pt x="173390" y="1997"/>
                  </a:lnTo>
                  <a:lnTo>
                    <a:pt x="171251" y="1997"/>
                  </a:lnTo>
                  <a:lnTo>
                    <a:pt x="171536" y="2140"/>
                  </a:lnTo>
                  <a:lnTo>
                    <a:pt x="171536" y="2140"/>
                  </a:lnTo>
                  <a:lnTo>
                    <a:pt x="170253" y="1997"/>
                  </a:lnTo>
                  <a:lnTo>
                    <a:pt x="170538" y="1855"/>
                  </a:lnTo>
                  <a:lnTo>
                    <a:pt x="170823" y="1712"/>
                  </a:lnTo>
                  <a:lnTo>
                    <a:pt x="170681" y="1712"/>
                  </a:lnTo>
                  <a:lnTo>
                    <a:pt x="169968" y="1569"/>
                  </a:lnTo>
                  <a:lnTo>
                    <a:pt x="169968" y="1569"/>
                  </a:lnTo>
                  <a:lnTo>
                    <a:pt x="170253" y="1712"/>
                  </a:lnTo>
                  <a:lnTo>
                    <a:pt x="168114" y="1712"/>
                  </a:lnTo>
                  <a:lnTo>
                    <a:pt x="167829" y="1855"/>
                  </a:lnTo>
                  <a:lnTo>
                    <a:pt x="168257" y="1855"/>
                  </a:lnTo>
                  <a:lnTo>
                    <a:pt x="168684" y="1997"/>
                  </a:lnTo>
                  <a:lnTo>
                    <a:pt x="169255" y="1997"/>
                  </a:lnTo>
                  <a:lnTo>
                    <a:pt x="169968" y="2140"/>
                  </a:lnTo>
                  <a:lnTo>
                    <a:pt x="167829" y="2567"/>
                  </a:lnTo>
                  <a:lnTo>
                    <a:pt x="166831" y="2567"/>
                  </a:lnTo>
                  <a:lnTo>
                    <a:pt x="165262" y="2425"/>
                  </a:lnTo>
                  <a:lnTo>
                    <a:pt x="166260" y="2140"/>
                  </a:lnTo>
                  <a:lnTo>
                    <a:pt x="166688" y="2140"/>
                  </a:lnTo>
                  <a:lnTo>
                    <a:pt x="166973" y="2425"/>
                  </a:lnTo>
                  <a:lnTo>
                    <a:pt x="167259" y="2425"/>
                  </a:lnTo>
                  <a:lnTo>
                    <a:pt x="167829" y="2282"/>
                  </a:lnTo>
                  <a:lnTo>
                    <a:pt x="167401" y="2282"/>
                  </a:lnTo>
                  <a:lnTo>
                    <a:pt x="167544" y="2140"/>
                  </a:lnTo>
                  <a:lnTo>
                    <a:pt x="166973" y="2140"/>
                  </a:lnTo>
                  <a:lnTo>
                    <a:pt x="167401" y="1712"/>
                  </a:lnTo>
                  <a:lnTo>
                    <a:pt x="167259" y="1712"/>
                  </a:lnTo>
                  <a:lnTo>
                    <a:pt x="164264" y="1997"/>
                  </a:lnTo>
                  <a:lnTo>
                    <a:pt x="164264" y="1855"/>
                  </a:lnTo>
                  <a:lnTo>
                    <a:pt x="163979" y="1712"/>
                  </a:lnTo>
                  <a:lnTo>
                    <a:pt x="163409" y="1427"/>
                  </a:lnTo>
                  <a:lnTo>
                    <a:pt x="162357" y="1146"/>
                  </a:lnTo>
                  <a:lnTo>
                    <a:pt x="160842" y="1284"/>
                  </a:lnTo>
                  <a:lnTo>
                    <a:pt x="159844" y="1142"/>
                  </a:lnTo>
                  <a:lnTo>
                    <a:pt x="159701" y="999"/>
                  </a:lnTo>
                  <a:lnTo>
                    <a:pt x="161555" y="999"/>
                  </a:lnTo>
                  <a:lnTo>
                    <a:pt x="161412" y="1142"/>
                  </a:lnTo>
                  <a:lnTo>
                    <a:pt x="162339" y="1142"/>
                  </a:lnTo>
                  <a:lnTo>
                    <a:pt x="161270" y="856"/>
                  </a:lnTo>
                  <a:lnTo>
                    <a:pt x="159416" y="571"/>
                  </a:lnTo>
                  <a:lnTo>
                    <a:pt x="158988" y="571"/>
                  </a:lnTo>
                  <a:lnTo>
                    <a:pt x="158988" y="714"/>
                  </a:lnTo>
                  <a:lnTo>
                    <a:pt x="159131" y="856"/>
                  </a:lnTo>
                  <a:lnTo>
                    <a:pt x="157420" y="1142"/>
                  </a:lnTo>
                  <a:lnTo>
                    <a:pt x="157135" y="1142"/>
                  </a:lnTo>
                  <a:lnTo>
                    <a:pt x="157135" y="1284"/>
                  </a:lnTo>
                  <a:lnTo>
                    <a:pt x="157705" y="1284"/>
                  </a:lnTo>
                  <a:lnTo>
                    <a:pt x="158988" y="1427"/>
                  </a:lnTo>
                  <a:lnTo>
                    <a:pt x="158133" y="1569"/>
                  </a:lnTo>
                  <a:lnTo>
                    <a:pt x="158418" y="1569"/>
                  </a:lnTo>
                  <a:lnTo>
                    <a:pt x="158988" y="1855"/>
                  </a:lnTo>
                  <a:lnTo>
                    <a:pt x="158703" y="1997"/>
                  </a:lnTo>
                  <a:lnTo>
                    <a:pt x="158846" y="2140"/>
                  </a:lnTo>
                  <a:lnTo>
                    <a:pt x="158703" y="2140"/>
                  </a:lnTo>
                  <a:lnTo>
                    <a:pt x="158703" y="1997"/>
                  </a:lnTo>
                  <a:lnTo>
                    <a:pt x="158133" y="1855"/>
                  </a:lnTo>
                  <a:lnTo>
                    <a:pt x="156422" y="1712"/>
                  </a:lnTo>
                  <a:lnTo>
                    <a:pt x="155709" y="1427"/>
                  </a:lnTo>
                  <a:lnTo>
                    <a:pt x="155138" y="1284"/>
                  </a:lnTo>
                  <a:lnTo>
                    <a:pt x="154996" y="1142"/>
                  </a:lnTo>
                  <a:lnTo>
                    <a:pt x="155138" y="1142"/>
                  </a:lnTo>
                  <a:lnTo>
                    <a:pt x="155709" y="999"/>
                  </a:lnTo>
                  <a:lnTo>
                    <a:pt x="155138" y="856"/>
                  </a:lnTo>
                  <a:lnTo>
                    <a:pt x="154711" y="999"/>
                  </a:lnTo>
                  <a:lnTo>
                    <a:pt x="154140" y="999"/>
                  </a:lnTo>
                  <a:lnTo>
                    <a:pt x="153855" y="856"/>
                  </a:lnTo>
                  <a:lnTo>
                    <a:pt x="154853" y="714"/>
                  </a:lnTo>
                  <a:lnTo>
                    <a:pt x="153855" y="714"/>
                  </a:lnTo>
                  <a:lnTo>
                    <a:pt x="153712" y="571"/>
                  </a:lnTo>
                  <a:lnTo>
                    <a:pt x="153712" y="429"/>
                  </a:lnTo>
                  <a:lnTo>
                    <a:pt x="154853" y="429"/>
                  </a:lnTo>
                  <a:lnTo>
                    <a:pt x="154955" y="531"/>
                  </a:lnTo>
                  <a:lnTo>
                    <a:pt x="154955" y="531"/>
                  </a:lnTo>
                  <a:lnTo>
                    <a:pt x="155566" y="429"/>
                  </a:lnTo>
                  <a:lnTo>
                    <a:pt x="155138" y="429"/>
                  </a:lnTo>
                  <a:lnTo>
                    <a:pt x="153427" y="286"/>
                  </a:lnTo>
                  <a:lnTo>
                    <a:pt x="154140" y="144"/>
                  </a:lnTo>
                  <a:lnTo>
                    <a:pt x="154140" y="1"/>
                  </a:lnTo>
                  <a:lnTo>
                    <a:pt x="153000" y="1"/>
                  </a:lnTo>
                  <a:lnTo>
                    <a:pt x="152144" y="144"/>
                  </a:lnTo>
                  <a:lnTo>
                    <a:pt x="153142" y="286"/>
                  </a:lnTo>
                  <a:lnTo>
                    <a:pt x="152857" y="429"/>
                  </a:lnTo>
                  <a:lnTo>
                    <a:pt x="150433" y="714"/>
                  </a:lnTo>
                  <a:lnTo>
                    <a:pt x="147296" y="856"/>
                  </a:lnTo>
                  <a:lnTo>
                    <a:pt x="146155" y="714"/>
                  </a:lnTo>
                  <a:lnTo>
                    <a:pt x="145727" y="714"/>
                  </a:lnTo>
                  <a:lnTo>
                    <a:pt x="145585" y="571"/>
                  </a:lnTo>
                  <a:lnTo>
                    <a:pt x="146440" y="571"/>
                  </a:lnTo>
                  <a:lnTo>
                    <a:pt x="145870" y="429"/>
                  </a:lnTo>
                  <a:lnTo>
                    <a:pt x="145300" y="429"/>
                  </a:lnTo>
                  <a:lnTo>
                    <a:pt x="145015" y="286"/>
                  </a:lnTo>
                  <a:lnTo>
                    <a:pt x="145157" y="144"/>
                  </a:lnTo>
                  <a:lnTo>
                    <a:pt x="144302" y="144"/>
                  </a:lnTo>
                  <a:lnTo>
                    <a:pt x="141735" y="1"/>
                  </a:lnTo>
                  <a:close/>
                </a:path>
              </a:pathLst>
            </a:custGeom>
            <a:solidFill>
              <a:srgbClr val="CDFF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360" name="Google Shape;360;p48"/>
            <p:cNvSpPr txBox="1"/>
            <p:nvPr/>
          </p:nvSpPr>
          <p:spPr>
            <a:xfrm rot="-36664">
              <a:off x="2701381" y="2184825"/>
              <a:ext cx="3741213" cy="5418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900">
                  <a:solidFill>
                    <a:srgbClr val="1E1E1E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Open Source First</a:t>
              </a:r>
              <a:endParaRPr b="1" sz="2900">
                <a:solidFill>
                  <a:srgbClr val="1E1E1E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oogle Shape;365;p49"/>
          <p:cNvGrpSpPr/>
          <p:nvPr/>
        </p:nvGrpSpPr>
        <p:grpSpPr>
          <a:xfrm>
            <a:off x="808200" y="417845"/>
            <a:ext cx="2468012" cy="3683027"/>
            <a:chOff x="1118224" y="283725"/>
            <a:chExt cx="2090826" cy="4076400"/>
          </a:xfrm>
        </p:grpSpPr>
        <p:sp>
          <p:nvSpPr>
            <p:cNvPr id="366" name="Google Shape;366;p49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8E83E4"/>
            </a:solidFill>
            <a:ln>
              <a:noFill/>
            </a:ln>
          </p:spPr>
          <p:txBody>
            <a:bodyPr anchorCtr="0" anchor="ctr" bIns="90700" lIns="90700" spcFirstLastPara="1" rIns="90700" wrap="square" tIns="90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90"/>
            </a:p>
          </p:txBody>
        </p:sp>
        <p:sp>
          <p:nvSpPr>
            <p:cNvPr id="367" name="Google Shape;367;p49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89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0700" lIns="90700" spcFirstLastPara="1" rIns="90700" wrap="square" tIns="90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90"/>
            </a:p>
          </p:txBody>
        </p:sp>
        <p:sp>
          <p:nvSpPr>
            <p:cNvPr id="368" name="Google Shape;368;p49"/>
            <p:cNvSpPr/>
            <p:nvPr/>
          </p:nvSpPr>
          <p:spPr>
            <a:xfrm>
              <a:off x="1225928" y="1281795"/>
              <a:ext cx="1815000" cy="61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0700" lIns="90700" spcFirstLastPara="1" rIns="90700" wrap="square" tIns="90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12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Developers</a:t>
              </a:r>
              <a:endParaRPr sz="2212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369" name="Google Shape;369;p49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0700" lIns="90700" spcFirstLastPara="1" rIns="90700" wrap="square" tIns="90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9"/>
            <p:cNvSpPr/>
            <p:nvPr/>
          </p:nvSpPr>
          <p:spPr>
            <a:xfrm>
              <a:off x="1236403" y="3377462"/>
              <a:ext cx="1914900" cy="46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0700" lIns="90700" spcFirstLastPara="1" rIns="90700" wrap="square" tIns="90700">
              <a:noAutofit/>
            </a:bodyPr>
            <a:lstStyle/>
            <a:p>
              <a:pPr indent="0" lvl="0" marL="453716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82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SafeDep PMG</a:t>
              </a:r>
              <a:endParaRPr sz="1382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grpSp>
        <p:nvGrpSpPr>
          <p:cNvPr id="371" name="Google Shape;371;p49"/>
          <p:cNvGrpSpPr/>
          <p:nvPr/>
        </p:nvGrpSpPr>
        <p:grpSpPr>
          <a:xfrm>
            <a:off x="3337992" y="417845"/>
            <a:ext cx="2468012" cy="3683027"/>
            <a:chOff x="1118224" y="283725"/>
            <a:chExt cx="2090826" cy="4076400"/>
          </a:xfrm>
        </p:grpSpPr>
        <p:sp>
          <p:nvSpPr>
            <p:cNvPr id="372" name="Google Shape;372;p49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8E83E4"/>
            </a:solidFill>
            <a:ln>
              <a:noFill/>
            </a:ln>
          </p:spPr>
          <p:txBody>
            <a:bodyPr anchorCtr="0" anchor="ctr" bIns="90700" lIns="90700" spcFirstLastPara="1" rIns="90700" wrap="square" tIns="90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90"/>
            </a:p>
          </p:txBody>
        </p:sp>
        <p:sp>
          <p:nvSpPr>
            <p:cNvPr id="373" name="Google Shape;373;p49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89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0700" lIns="90700" spcFirstLastPara="1" rIns="90700" wrap="square" tIns="90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90"/>
            </a:p>
          </p:txBody>
        </p:sp>
        <p:sp>
          <p:nvSpPr>
            <p:cNvPr id="374" name="Google Shape;374;p49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0700" lIns="90700" spcFirstLastPara="1" rIns="90700" wrap="square" tIns="90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" name="Google Shape;375;p49"/>
          <p:cNvGrpSpPr/>
          <p:nvPr/>
        </p:nvGrpSpPr>
        <p:grpSpPr>
          <a:xfrm>
            <a:off x="5867783" y="417845"/>
            <a:ext cx="2468012" cy="3683027"/>
            <a:chOff x="1118224" y="283725"/>
            <a:chExt cx="2090826" cy="4076400"/>
          </a:xfrm>
        </p:grpSpPr>
        <p:sp>
          <p:nvSpPr>
            <p:cNvPr id="376" name="Google Shape;376;p49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8E83E4"/>
            </a:solidFill>
            <a:ln>
              <a:noFill/>
            </a:ln>
          </p:spPr>
          <p:txBody>
            <a:bodyPr anchorCtr="0" anchor="ctr" bIns="90700" lIns="90700" spcFirstLastPara="1" rIns="90700" wrap="square" tIns="90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90"/>
            </a:p>
          </p:txBody>
        </p:sp>
        <p:sp>
          <p:nvSpPr>
            <p:cNvPr id="377" name="Google Shape;377;p49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89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0700" lIns="90700" spcFirstLastPara="1" rIns="90700" wrap="square" tIns="90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90"/>
            </a:p>
          </p:txBody>
        </p:sp>
        <p:sp>
          <p:nvSpPr>
            <p:cNvPr id="378" name="Google Shape;378;p49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0700" lIns="90700" spcFirstLastPara="1" rIns="90700" wrap="square" tIns="90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49"/>
          <p:cNvSpPr/>
          <p:nvPr/>
        </p:nvSpPr>
        <p:spPr>
          <a:xfrm>
            <a:off x="3500792" y="1229955"/>
            <a:ext cx="21423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0700" lIns="90700" spcFirstLastPara="1" rIns="90700" wrap="square" tIns="90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12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CI/CD or Development</a:t>
            </a:r>
            <a:endParaRPr sz="2212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80" name="Google Shape;380;p49"/>
          <p:cNvSpPr/>
          <p:nvPr/>
        </p:nvSpPr>
        <p:spPr>
          <a:xfrm>
            <a:off x="6030583" y="1272552"/>
            <a:ext cx="21423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0700" lIns="90700" spcFirstLastPara="1" rIns="90700" wrap="square" tIns="90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12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For Vibe Coders</a:t>
            </a:r>
            <a:endParaRPr sz="2212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81" name="Google Shape;381;p49"/>
          <p:cNvSpPr/>
          <p:nvPr/>
        </p:nvSpPr>
        <p:spPr>
          <a:xfrm>
            <a:off x="3475025" y="3208649"/>
            <a:ext cx="22602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0700" lIns="90700" spcFirstLastPara="1" rIns="90700" wrap="square" tIns="90700">
            <a:noAutofit/>
          </a:bodyPr>
          <a:lstStyle/>
          <a:p>
            <a:pPr indent="0" lvl="0" marL="45371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82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SafeDep </a:t>
            </a:r>
            <a:r>
              <a:rPr lang="en" sz="1382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vet</a:t>
            </a:r>
            <a:endParaRPr sz="1382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82" name="Google Shape;382;p49"/>
          <p:cNvSpPr/>
          <p:nvPr/>
        </p:nvSpPr>
        <p:spPr>
          <a:xfrm>
            <a:off x="6030583" y="3166024"/>
            <a:ext cx="22602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0700" lIns="90700" spcFirstLastPara="1" rIns="90700" wrap="square" tIns="90700">
            <a:noAutofit/>
          </a:bodyPr>
          <a:lstStyle/>
          <a:p>
            <a:pPr indent="0" lvl="0" marL="45371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82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SafeDep MCP Server</a:t>
            </a:r>
            <a:endParaRPr sz="1382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0"/>
          <p:cNvSpPr txBox="1"/>
          <p:nvPr>
            <p:ph type="title"/>
          </p:nvPr>
        </p:nvSpPr>
        <p:spPr>
          <a:xfrm>
            <a:off x="643492" y="426919"/>
            <a:ext cx="6757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PMG</a:t>
            </a:r>
            <a:endParaRPr/>
          </a:p>
        </p:txBody>
      </p:sp>
      <p:sp>
        <p:nvSpPr>
          <p:cNvPr id="388" name="Google Shape;388;p50"/>
          <p:cNvSpPr txBox="1"/>
          <p:nvPr/>
        </p:nvSpPr>
        <p:spPr>
          <a:xfrm>
            <a:off x="643500" y="1890750"/>
            <a:ext cx="43038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PMG (Package Manager Guard) </a:t>
            </a: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protects developers from getting compromised by malicious packages during installation. 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89" name="Google Shape;389;p50"/>
          <p:cNvSpPr txBox="1"/>
          <p:nvPr/>
        </p:nvSpPr>
        <p:spPr>
          <a:xfrm>
            <a:off x="816275" y="38854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github.com/safedep/pmg</a:t>
            </a:r>
            <a:endParaRPr sz="11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90" name="Google Shape;39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7300" y="999619"/>
            <a:ext cx="3891897" cy="2889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396" name="Google Shape;39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5575" y="936875"/>
            <a:ext cx="3117350" cy="311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2"/>
          <p:cNvSpPr txBox="1"/>
          <p:nvPr>
            <p:ph type="title"/>
          </p:nvPr>
        </p:nvSpPr>
        <p:spPr>
          <a:xfrm>
            <a:off x="365221" y="448325"/>
            <a:ext cx="31581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vet</a:t>
            </a:r>
            <a:endParaRPr/>
          </a:p>
        </p:txBody>
      </p:sp>
      <p:sp>
        <p:nvSpPr>
          <p:cNvPr id="402" name="Google Shape;402;p52"/>
          <p:cNvSpPr txBox="1"/>
          <p:nvPr/>
        </p:nvSpPr>
        <p:spPr>
          <a:xfrm>
            <a:off x="279625" y="1522725"/>
            <a:ext cx="42924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SafeDep Vet is a free, open-source next-generation SCA tool that protects 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against risky open-source components, including vulnerabilities and malware, across development, CI/CD, and production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03" name="Google Shape;403;p52"/>
          <p:cNvSpPr/>
          <p:nvPr/>
        </p:nvSpPr>
        <p:spPr>
          <a:xfrm>
            <a:off x="4486377" y="724900"/>
            <a:ext cx="4323802" cy="3186056"/>
          </a:xfrm>
          <a:custGeom>
            <a:rect b="b" l="l" r="r" t="t"/>
            <a:pathLst>
              <a:path extrusionOk="0" h="6778842" w="9771304">
                <a:moveTo>
                  <a:pt x="0" y="0"/>
                </a:moveTo>
                <a:lnTo>
                  <a:pt x="9771304" y="0"/>
                </a:lnTo>
                <a:lnTo>
                  <a:pt x="9771304" y="6778842"/>
                </a:lnTo>
                <a:lnTo>
                  <a:pt x="0" y="67788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4" name="Google Shape;404;p52"/>
          <p:cNvSpPr txBox="1"/>
          <p:nvPr/>
        </p:nvSpPr>
        <p:spPr>
          <a:xfrm>
            <a:off x="279625" y="38426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github.com/safedep/vet</a:t>
            </a:r>
            <a:endParaRPr sz="11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3"/>
          <p:cNvSpPr txBox="1"/>
          <p:nvPr>
            <p:ph type="title"/>
          </p:nvPr>
        </p:nvSpPr>
        <p:spPr>
          <a:xfrm>
            <a:off x="643492" y="426919"/>
            <a:ext cx="6757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How vet works?</a:t>
            </a:r>
            <a:endParaRPr sz="2400"/>
          </a:p>
        </p:txBody>
      </p:sp>
      <p:pic>
        <p:nvPicPr>
          <p:cNvPr id="410" name="Google Shape;410;p53"/>
          <p:cNvPicPr preferRelativeResize="0"/>
          <p:nvPr/>
        </p:nvPicPr>
        <p:blipFill rotWithShape="1">
          <a:blip r:embed="rId3">
            <a:alphaModFix/>
          </a:blip>
          <a:srcRect b="0" l="-530" r="530" t="0"/>
          <a:stretch/>
        </p:blipFill>
        <p:spPr>
          <a:xfrm>
            <a:off x="1724895" y="1042450"/>
            <a:ext cx="5694218" cy="325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4"/>
          <p:cNvSpPr txBox="1"/>
          <p:nvPr>
            <p:ph type="title"/>
          </p:nvPr>
        </p:nvSpPr>
        <p:spPr>
          <a:xfrm>
            <a:off x="643497" y="426925"/>
            <a:ext cx="42924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are policies?</a:t>
            </a:r>
            <a:endParaRPr sz="2400"/>
          </a:p>
        </p:txBody>
      </p:sp>
      <p:sp>
        <p:nvSpPr>
          <p:cNvPr id="416" name="Google Shape;416;p54"/>
          <p:cNvSpPr/>
          <p:nvPr/>
        </p:nvSpPr>
        <p:spPr>
          <a:xfrm>
            <a:off x="4572000" y="77050"/>
            <a:ext cx="4269821" cy="4409135"/>
          </a:xfrm>
          <a:custGeom>
            <a:rect b="b" l="l" r="r" t="t"/>
            <a:pathLst>
              <a:path extrusionOk="0" h="9282389" w="9332942">
                <a:moveTo>
                  <a:pt x="0" y="0"/>
                </a:moveTo>
                <a:lnTo>
                  <a:pt x="9332943" y="0"/>
                </a:lnTo>
                <a:lnTo>
                  <a:pt x="9332943" y="9282388"/>
                </a:lnTo>
                <a:lnTo>
                  <a:pt x="0" y="92823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7" name="Google Shape;417;p54"/>
          <p:cNvSpPr txBox="1"/>
          <p:nvPr/>
        </p:nvSpPr>
        <p:spPr>
          <a:xfrm>
            <a:off x="643500" y="1618600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</a:t>
            </a:r>
            <a:r>
              <a:rPr lang="en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olicies are just CEL expressions to enforce context specific security requirements.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813" y="1019625"/>
            <a:ext cx="7464376" cy="244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423" name="Google Shape;42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4675" y="1029375"/>
            <a:ext cx="3084749" cy="308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6"/>
          <p:cNvSpPr txBox="1"/>
          <p:nvPr>
            <p:ph type="title"/>
          </p:nvPr>
        </p:nvSpPr>
        <p:spPr>
          <a:xfrm>
            <a:off x="565970" y="426925"/>
            <a:ext cx="23271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vet in CI/CD</a:t>
            </a:r>
            <a:endParaRPr/>
          </a:p>
        </p:txBody>
      </p:sp>
      <p:sp>
        <p:nvSpPr>
          <p:cNvPr id="429" name="Google Shape;429;p56"/>
          <p:cNvSpPr/>
          <p:nvPr/>
        </p:nvSpPr>
        <p:spPr>
          <a:xfrm>
            <a:off x="3247350" y="426925"/>
            <a:ext cx="5297637" cy="3847133"/>
          </a:xfrm>
          <a:custGeom>
            <a:rect b="b" l="l" r="r" t="t"/>
            <a:pathLst>
              <a:path extrusionOk="0" h="8056823" w="9810439">
                <a:moveTo>
                  <a:pt x="0" y="0"/>
                </a:moveTo>
                <a:lnTo>
                  <a:pt x="9810439" y="0"/>
                </a:lnTo>
                <a:lnTo>
                  <a:pt x="9810439" y="8056823"/>
                </a:lnTo>
                <a:lnTo>
                  <a:pt x="0" y="80568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7"/>
          <p:cNvSpPr txBox="1"/>
          <p:nvPr>
            <p:ph type="title"/>
          </p:nvPr>
        </p:nvSpPr>
        <p:spPr>
          <a:xfrm>
            <a:off x="643492" y="305087"/>
            <a:ext cx="6757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vet MCP Server</a:t>
            </a:r>
            <a:endParaRPr sz="2400"/>
          </a:p>
        </p:txBody>
      </p:sp>
      <p:pic>
        <p:nvPicPr>
          <p:cNvPr id="435" name="Google Shape;43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200" y="935420"/>
            <a:ext cx="6007426" cy="33791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375" y="1019175"/>
            <a:ext cx="2984975" cy="302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5950" y="1880850"/>
            <a:ext cx="4908026" cy="138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8"/>
          <p:cNvSpPr txBox="1"/>
          <p:nvPr>
            <p:ph type="title"/>
          </p:nvPr>
        </p:nvSpPr>
        <p:spPr>
          <a:xfrm>
            <a:off x="668550" y="425200"/>
            <a:ext cx="2868600" cy="537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800">
                <a:solidFill>
                  <a:srgbClr val="111827"/>
                </a:solidFill>
              </a:rPr>
              <a:t>Official MCP Registry</a:t>
            </a:r>
            <a:endParaRPr sz="1800"/>
          </a:p>
        </p:txBody>
      </p:sp>
      <p:sp>
        <p:nvSpPr>
          <p:cNvPr id="443" name="Google Shape;443;p58"/>
          <p:cNvSpPr txBox="1"/>
          <p:nvPr>
            <p:ph type="title"/>
          </p:nvPr>
        </p:nvSpPr>
        <p:spPr>
          <a:xfrm>
            <a:off x="5081463" y="1212425"/>
            <a:ext cx="2868600" cy="537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800">
                <a:solidFill>
                  <a:srgbClr val="111827"/>
                </a:solidFill>
              </a:rPr>
              <a:t>Cursor - MCP Registry</a:t>
            </a:r>
            <a:endParaRPr sz="1800"/>
          </a:p>
        </p:txBody>
      </p:sp>
      <p:sp>
        <p:nvSpPr>
          <p:cNvPr id="444" name="Google Shape;444;p58">
            <a:hlinkClick r:id="rId5"/>
          </p:cNvPr>
          <p:cNvSpPr txBox="1"/>
          <p:nvPr/>
        </p:nvSpPr>
        <p:spPr>
          <a:xfrm>
            <a:off x="333681" y="3971560"/>
            <a:ext cx="384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6"/>
              </a:rPr>
              <a:t>registry.modelcontextprotocol.io/?q=vet-mcp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45" name="Google Shape;445;p58"/>
          <p:cNvSpPr txBox="1"/>
          <p:nvPr/>
        </p:nvSpPr>
        <p:spPr>
          <a:xfrm>
            <a:off x="4815756" y="3196185"/>
            <a:ext cx="384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7"/>
              </a:rPr>
              <a:t>MCP Directory | Cursor Docs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446" name="Google Shape;446;p58"/>
          <p:cNvCxnSpPr/>
          <p:nvPr/>
        </p:nvCxnSpPr>
        <p:spPr>
          <a:xfrm>
            <a:off x="3792525" y="1521900"/>
            <a:ext cx="16200" cy="21486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9"/>
          <p:cNvSpPr txBox="1"/>
          <p:nvPr>
            <p:ph type="title"/>
          </p:nvPr>
        </p:nvSpPr>
        <p:spPr>
          <a:xfrm>
            <a:off x="643492" y="426919"/>
            <a:ext cx="6757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SafeDep Works</a:t>
            </a:r>
            <a:endParaRPr/>
          </a:p>
        </p:txBody>
      </p:sp>
      <p:pic>
        <p:nvPicPr>
          <p:cNvPr id="452" name="Google Shape;45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86019"/>
            <a:ext cx="8839204" cy="150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0"/>
          <p:cNvSpPr txBox="1"/>
          <p:nvPr>
            <p:ph type="title"/>
          </p:nvPr>
        </p:nvSpPr>
        <p:spPr>
          <a:xfrm>
            <a:off x="2744050" y="1623050"/>
            <a:ext cx="5568000" cy="135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s This Paranoia Worth It?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1"/>
          <p:cNvSpPr txBox="1"/>
          <p:nvPr>
            <p:ph type="title"/>
          </p:nvPr>
        </p:nvSpPr>
        <p:spPr>
          <a:xfrm>
            <a:off x="744100" y="1798950"/>
            <a:ext cx="6757500" cy="772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hack a server when you can hack a developer?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 </a:t>
            </a:r>
            <a:r>
              <a:rPr lang="en" sz="3000"/>
              <a:t>You</a:t>
            </a:r>
            <a:endParaRPr sz="3000"/>
          </a:p>
        </p:txBody>
      </p:sp>
      <p:pic>
        <p:nvPicPr>
          <p:cNvPr id="468" name="Google Shape;46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50" y="4540950"/>
            <a:ext cx="1446699" cy="31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0375" y="89725"/>
            <a:ext cx="3558575" cy="4208973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/>
        </p:nvSpPr>
        <p:spPr>
          <a:xfrm>
            <a:off x="284106" y="1528400"/>
            <a:ext cx="4739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Packages written by </a:t>
            </a:r>
            <a:r>
              <a:rPr lang="en" sz="2100">
                <a:solidFill>
                  <a:schemeClr val="lt1"/>
                </a:solidFill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rPr>
              <a:t>strangers</a:t>
            </a: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Packages you've never </a:t>
            </a:r>
            <a:r>
              <a:rPr lang="en" sz="2100">
                <a:solidFill>
                  <a:schemeClr val="lt1"/>
                </a:solidFill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rPr>
              <a:t>read</a:t>
            </a: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Packages you </a:t>
            </a:r>
            <a:r>
              <a:rPr lang="en" sz="2100">
                <a:solidFill>
                  <a:schemeClr val="lt1"/>
                </a:solidFill>
                <a:highlight>
                  <a:schemeClr val="accent5"/>
                </a:highlight>
                <a:latin typeface="Montserrat"/>
                <a:ea typeface="Montserrat"/>
                <a:cs typeface="Montserrat"/>
                <a:sym typeface="Montserrat"/>
              </a:rPr>
              <a:t>trust</a:t>
            </a: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 completely.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673417" y="2109044"/>
            <a:ext cx="6757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The Real Story</a:t>
            </a:r>
            <a:endParaRPr sz="3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idx="2" type="subTitle"/>
          </p:nvPr>
        </p:nvSpPr>
        <p:spPr>
          <a:xfrm>
            <a:off x="468067" y="864993"/>
            <a:ext cx="6757500" cy="26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>
                <a:latin typeface="Montserrat SemiBold"/>
                <a:ea typeface="Montserrat SemiBold"/>
                <a:cs typeface="Montserrat SemiBold"/>
                <a:sym typeface="Montserrat SemiBold"/>
              </a:rPr>
              <a:t>A developer (probably a lot like you) runs </a:t>
            </a:r>
            <a:endParaRPr sz="18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100200" y="2063850"/>
            <a:ext cx="4776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highlight>
                  <a:schemeClr val="accent5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" sz="2100">
                <a:solidFill>
                  <a:schemeClr val="lt1"/>
                </a:solidFill>
                <a:highlight>
                  <a:schemeClr val="accent5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npm install @ctrl/tinycolor</a:t>
            </a:r>
            <a:r>
              <a:rPr lang="en" sz="2100">
                <a:solidFill>
                  <a:schemeClr val="accent5"/>
                </a:solidFill>
                <a:highlight>
                  <a:schemeClr val="accent5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-</a:t>
            </a:r>
            <a:r>
              <a:rPr lang="en" sz="2100">
                <a:solidFill>
                  <a:schemeClr val="lt1"/>
                </a:solidFill>
                <a:highlight>
                  <a:schemeClr val="accent5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  </a:t>
            </a:r>
            <a:endParaRPr sz="2100">
              <a:solidFill>
                <a:schemeClr val="lt1"/>
              </a:solidFill>
              <a:highlight>
                <a:schemeClr val="accent5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7492" y="1596975"/>
            <a:ext cx="4368671" cy="23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463868" y="583119"/>
            <a:ext cx="7543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What happened in the next 3 minutes:</a:t>
            </a:r>
            <a:endParaRPr sz="1600">
              <a:solidFill>
                <a:schemeClr val="accent5"/>
              </a:solidFill>
            </a:endParaRPr>
          </a:p>
        </p:txBody>
      </p:sp>
      <p:sp>
        <p:nvSpPr>
          <p:cNvPr id="148" name="Google Shape;148;p23"/>
          <p:cNvSpPr txBox="1"/>
          <p:nvPr>
            <p:ph idx="1" type="body"/>
          </p:nvPr>
        </p:nvSpPr>
        <p:spPr>
          <a:xfrm>
            <a:off x="733248" y="1155825"/>
            <a:ext cx="5889600" cy="305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400">
                <a:latin typeface="Montserrat"/>
                <a:ea typeface="Montserrat"/>
                <a:cs typeface="Montserrat"/>
                <a:sym typeface="Montserrat"/>
              </a:rPr>
              <a:t> ✅ AWS credentials stolen </a:t>
            </a:r>
            <a:endParaRPr b="1"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400">
                <a:latin typeface="Montserrat"/>
                <a:ea typeface="Montserrat"/>
                <a:cs typeface="Montserrat"/>
                <a:sym typeface="Montserrat"/>
              </a:rPr>
              <a:t> ✅ GitHub token exfiltrated</a:t>
            </a:r>
            <a:endParaRPr b="1"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400">
                <a:latin typeface="Montserrat"/>
                <a:ea typeface="Montserrat"/>
                <a:cs typeface="Montserrat"/>
                <a:sym typeface="Montserrat"/>
              </a:rPr>
              <a:t> ✅ npm token compromised</a:t>
            </a:r>
            <a:endParaRPr b="1"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400">
                <a:latin typeface="Montserrat"/>
                <a:ea typeface="Montserrat"/>
                <a:cs typeface="Montserrat"/>
                <a:sym typeface="Montserrat"/>
              </a:rPr>
              <a:t> ✅ 6 more packages infected automatically</a:t>
            </a:r>
            <a:endParaRPr b="1"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400">
                <a:latin typeface="Montserrat"/>
                <a:ea typeface="Montserrat"/>
                <a:cs typeface="Montserrat"/>
                <a:sym typeface="Montserrat"/>
              </a:rPr>
              <a:t> ✅ Private repos made public</a:t>
            </a:r>
            <a:endParaRPr b="1"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9" name="Google Shape;149;p23"/>
          <p:cNvPicPr preferRelativeResize="0"/>
          <p:nvPr/>
        </p:nvPicPr>
        <p:blipFill rotWithShape="1">
          <a:blip r:embed="rId3">
            <a:alphaModFix/>
          </a:blip>
          <a:srcRect b="0" l="2580" r="5574" t="0"/>
          <a:stretch/>
        </p:blipFill>
        <p:spPr>
          <a:xfrm>
            <a:off x="5435050" y="2068025"/>
            <a:ext cx="3596800" cy="213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643492" y="1338994"/>
            <a:ext cx="7543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what </a:t>
            </a:r>
            <a:r>
              <a:rPr lang="en"/>
              <a:t>exactly</a:t>
            </a:r>
            <a:r>
              <a:rPr lang="en"/>
              <a:t> happened on </a:t>
            </a:r>
            <a:r>
              <a:rPr lang="en">
                <a:solidFill>
                  <a:schemeClr val="lt1"/>
                </a:solidFill>
                <a:highlight>
                  <a:schemeClr val="accent5"/>
                </a:highlight>
              </a:rPr>
              <a:t>Sept 2025</a:t>
            </a:r>
            <a:endParaRPr>
              <a:solidFill>
                <a:schemeClr val="lt1"/>
              </a:solidFill>
              <a:highlight>
                <a:schemeClr val="accent5"/>
              </a:highlight>
            </a:endParaRPr>
          </a:p>
        </p:txBody>
      </p:sp>
      <p:sp>
        <p:nvSpPr>
          <p:cNvPr id="155" name="Google Shape;155;p24"/>
          <p:cNvSpPr txBox="1"/>
          <p:nvPr>
            <p:ph idx="2" type="subTitle"/>
          </p:nvPr>
        </p:nvSpPr>
        <p:spPr>
          <a:xfrm>
            <a:off x="718250" y="2326550"/>
            <a:ext cx="6162000" cy="40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b="1" lang="en" sz="2300">
                <a:latin typeface="Montserrat"/>
                <a:ea typeface="Montserrat"/>
                <a:cs typeface="Montserrat"/>
                <a:sym typeface="Montserrat"/>
              </a:rPr>
              <a:t>Shai Hulud</a:t>
            </a:r>
            <a:r>
              <a:rPr lang="en" sz="2300"/>
              <a:t> </a:t>
            </a:r>
            <a:r>
              <a:rPr lang="en" sz="2300">
                <a:solidFill>
                  <a:srgbClr val="444746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Software Supply Chain Attack</a:t>
            </a:r>
            <a:endParaRPr sz="23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6" name="Google Shape;156;p24"/>
          <p:cNvSpPr txBox="1"/>
          <p:nvPr/>
        </p:nvSpPr>
        <p:spPr>
          <a:xfrm>
            <a:off x="4859400" y="3880050"/>
            <a:ext cx="415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safedep.io/npm-supply-chain-attack-targeting-maintainers/</a:t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vConf.CZ Presentation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51A2DA"/>
      </a:accent1>
      <a:accent2>
        <a:srgbClr val="294172"/>
      </a:accent2>
      <a:accent3>
        <a:srgbClr val="E59728"/>
      </a:accent3>
      <a:accent4>
        <a:srgbClr val="79DB32"/>
      </a:accent4>
      <a:accent5>
        <a:srgbClr val="A07CBC"/>
      </a:accent5>
      <a:accent6>
        <a:srgbClr val="FFFFFF"/>
      </a:accent6>
      <a:hlink>
        <a:srgbClr val="51A2D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